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8" r:id="rId6"/>
    <p:sldId id="259" r:id="rId7"/>
    <p:sldId id="260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5AA35-EC4C-4747-B621-F20E3958F605}" v="2" dt="2023-06-29T04:45:0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伏見 葉子" userId="4bd2ddab-9586-43c3-987e-2a2359786bbc" providerId="ADAL" clId="{9025AA35-EC4C-4747-B621-F20E3958F605}"/>
    <pc:docChg chg="custSel modSld">
      <pc:chgData name="伏見 葉子" userId="4bd2ddab-9586-43c3-987e-2a2359786bbc" providerId="ADAL" clId="{9025AA35-EC4C-4747-B621-F20E3958F605}" dt="2023-06-29T04:45:20.233" v="60" actId="1076"/>
      <pc:docMkLst>
        <pc:docMk/>
      </pc:docMkLst>
      <pc:sldChg chg="modSp mod">
        <pc:chgData name="伏見 葉子" userId="4bd2ddab-9586-43c3-987e-2a2359786bbc" providerId="ADAL" clId="{9025AA35-EC4C-4747-B621-F20E3958F605}" dt="2023-06-29T04:41:31.166" v="42" actId="20577"/>
        <pc:sldMkLst>
          <pc:docMk/>
          <pc:sldMk cId="286237542" sldId="263"/>
        </pc:sldMkLst>
        <pc:spChg chg="mod">
          <ac:chgData name="伏見 葉子" userId="4bd2ddab-9586-43c3-987e-2a2359786bbc" providerId="ADAL" clId="{9025AA35-EC4C-4747-B621-F20E3958F605}" dt="2023-06-29T04:41:31.166" v="42" actId="20577"/>
          <ac:spMkLst>
            <pc:docMk/>
            <pc:sldMk cId="286237542" sldId="263"/>
            <ac:spMk id="35" creationId="{3DEE541F-A641-4C39-9856-6B52F6E08515}"/>
          </ac:spMkLst>
        </pc:spChg>
      </pc:sldChg>
      <pc:sldChg chg="addSp delSp modSp mod">
        <pc:chgData name="伏見 葉子" userId="4bd2ddab-9586-43c3-987e-2a2359786bbc" providerId="ADAL" clId="{9025AA35-EC4C-4747-B621-F20E3958F605}" dt="2023-06-29T04:45:20.233" v="60" actId="1076"/>
        <pc:sldMkLst>
          <pc:docMk/>
          <pc:sldMk cId="141293493" sldId="265"/>
        </pc:sldMkLst>
        <pc:spChg chg="add mod">
          <ac:chgData name="伏見 葉子" userId="4bd2ddab-9586-43c3-987e-2a2359786bbc" providerId="ADAL" clId="{9025AA35-EC4C-4747-B621-F20E3958F605}" dt="2023-06-29T04:45:20.233" v="60" actId="1076"/>
          <ac:spMkLst>
            <pc:docMk/>
            <pc:sldMk cId="141293493" sldId="265"/>
            <ac:spMk id="3" creationId="{1CC2B26E-9AB0-4B16-5F44-745E812AE441}"/>
          </ac:spMkLst>
        </pc:spChg>
        <pc:spChg chg="add del mod">
          <ac:chgData name="伏見 葉子" userId="4bd2ddab-9586-43c3-987e-2a2359786bbc" providerId="ADAL" clId="{9025AA35-EC4C-4747-B621-F20E3958F605}" dt="2023-06-29T04:42:38.927" v="46" actId="478"/>
          <ac:spMkLst>
            <pc:docMk/>
            <pc:sldMk cId="141293493" sldId="265"/>
            <ac:spMk id="3" creationId="{37F86C52-0D92-8C1C-0F21-9FA620AC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8D74A8-36DF-4213-8EEF-CEE89FCD7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84A1F45-EC6E-46A6-861B-65ED50293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DFD4DE-4DAF-4B2F-B256-0AE5D7D9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11A0C0-5407-4AED-8B24-548F5ED8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4C4588-1695-4CAF-94A3-A2943571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13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8F4BD-422A-410D-B276-2458B5D89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238E5C-D86A-473D-928D-5AD42959E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998316-DBFD-4671-841C-FE34279C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C61692-780C-4CDA-A41D-84B97F9F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D8D458-DA52-4B1C-91A6-CC828B47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93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8039306-B575-43F3-8158-384C8F246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BBFA84-0B9B-4952-834F-E9E634376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DAF5CB-1517-448D-9F12-09A82E70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4CC97F-641A-4A7D-878C-64034A42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741F92-DB41-4601-AD15-3E7D9201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87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DA4664-CABC-4BD6-9734-A4F230F4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F192C6-9F3E-456A-8777-744F99781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1E61A7-663B-4476-9D51-C17D66AD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3BD86F-56AE-4CDD-93BE-B1C386832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D96CEC-0D34-4B63-8294-6D5DEB52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82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1812B9-BAAC-4E49-8D84-B30701CE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9345E2-4CC3-4DF9-A1FD-05A10531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CAB20C-8BC0-4FAA-B9D3-76D588A8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9888B1-153B-4866-A3DD-9135A29C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DEEC0C-BB57-413E-8540-F7614666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9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E2F02-7A43-4C7F-B81D-B7D9078E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18054E-4DF6-4352-A270-C96B42F60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45BE6C-F04F-4EEC-B9FB-4C6434B64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B89634A-3848-448A-A042-8284D1E1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536857-A740-49CE-8086-FF7E0261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39D94B-7CA5-4280-98CA-75D9DE7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64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207340-A869-43E4-9655-DA1A4270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980D396-D0EE-43F3-9292-0F3CE93CB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948AB7-1E33-41AB-93E4-CF1FA5B00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C5C4C2-C6DA-48A4-9789-D29D9255C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95F6166-E5B4-45C8-B870-EC2454B280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63ADFC6-7047-4652-B587-94D849F6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5172DB-E996-4EAE-9925-7F90AF345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FC9C8E5-4B5E-45A4-AF8A-1F519EFF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AA762B-D27C-42E4-A2C2-C7C69855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BF8AE1-20F8-4EF7-A6F3-87862DAF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7F42061-7D23-46F4-9439-42871651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49F358-0B9A-4FD0-87C2-C88BC2EF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8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112448-719F-4E65-91FB-9FCDEC46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1F61A0-05CD-41DD-A03E-04248E26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CD065-FD32-472E-A27E-0439E1B1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06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BEEDE-1434-4E1C-8E9C-B44FE09A8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EA5D36-7151-4F95-8EB0-680651A3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8C8C23-25BC-426A-8418-C7A3009CC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B0F834-20C0-4C55-943D-42F2B2E8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1175D7-3B36-4C77-A207-3158F4337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98E875-DD7F-4C37-B494-6FD81DA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65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4FAEA6-3D1D-4218-85C0-DB18F28D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57F6726-EFC0-48E2-A6E3-D5B54046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B9449C-DD7C-4577-BC11-F20C24E2C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FEBB84-1857-43D6-A236-2EFAC9C2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D043DAB-0AB1-4574-A02B-64B65C15D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399975-F520-4C2D-8257-B576E7812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48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D6CEBB-EE29-43FD-99D6-2E30A832B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04426C-1DEC-4BFD-BADD-024D6844F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B026A7-2719-4451-9432-6A14399C4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2B46-F107-4FB9-8050-B6D3F2812E7C}" type="datetimeFigureOut">
              <a:rPr kumimoji="1" lang="ja-JP" altLang="en-US" smtClean="0"/>
              <a:t>2023/6/29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328CB4-21EC-4138-BA31-B9F250009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FA69AE-7AC9-44A7-A178-779BEBE1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8B92-AE88-43D4-AC39-4F55BB70A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98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A2CFA1-E1E9-477F-8E96-9D9615E5A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8646"/>
            <a:ext cx="9144000" cy="2387600"/>
          </a:xfrm>
        </p:spPr>
        <p:txBody>
          <a:bodyPr/>
          <a:lstStyle/>
          <a:p>
            <a:r>
              <a:rPr lang="ja-JP" altLang="en-US" b="1" dirty="0"/>
              <a:t>チェックインアプリ</a:t>
            </a:r>
            <a:br>
              <a:rPr lang="en-US" altLang="ja-JP" b="1" dirty="0"/>
            </a:br>
            <a:r>
              <a:rPr lang="ja-JP" altLang="en-US" b="1" dirty="0"/>
              <a:t>操作手順</a:t>
            </a:r>
            <a:endParaRPr kumimoji="1" lang="ja-JP" altLang="en-US" b="1" dirty="0"/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F4D4983-0BAE-4945-90B3-5D73C712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50" y="404333"/>
            <a:ext cx="8131500" cy="23036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6CA42D-A8D1-4686-BF19-DFC1B97FE254}"/>
              </a:ext>
            </a:extLst>
          </p:cNvPr>
          <p:cNvSpPr txBox="1"/>
          <p:nvPr/>
        </p:nvSpPr>
        <p:spPr>
          <a:xfrm>
            <a:off x="4379023" y="5187461"/>
            <a:ext cx="3433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</a:t>
            </a:r>
            <a:r>
              <a:rPr lang="ja-JP" altLang="en-US" sz="2400" dirty="0"/>
              <a:t>．チェックイン手順</a:t>
            </a:r>
            <a:endParaRPr lang="en-US" altLang="ja-JP" sz="2400" dirty="0"/>
          </a:p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．チェックアウト手順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CC2B26E-9AB0-4B16-5F44-745E812AE441}"/>
              </a:ext>
            </a:extLst>
          </p:cNvPr>
          <p:cNvSpPr txBox="1"/>
          <p:nvPr/>
        </p:nvSpPr>
        <p:spPr>
          <a:xfrm>
            <a:off x="10161750" y="5939885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Ver1.0.3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29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6CD0056-B0ED-4FBC-8DCC-423FF8A4B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15" y="1000390"/>
            <a:ext cx="3573374" cy="26800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1" name="図 2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C8D6D19-06EE-4A3C-A235-CB192D14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12" y="1000390"/>
            <a:ext cx="3573374" cy="268003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図 1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16C09F6F-4BBF-4DF0-89C6-A4441C751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" y="1000390"/>
            <a:ext cx="3573373" cy="26800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FDCEE7-5714-478D-8C0D-232C00CCF951}"/>
              </a:ext>
            </a:extLst>
          </p:cNvPr>
          <p:cNvSpPr txBox="1"/>
          <p:nvPr/>
        </p:nvSpPr>
        <p:spPr>
          <a:xfrm>
            <a:off x="340011" y="644806"/>
            <a:ext cx="1989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①言語選択画面</a:t>
            </a:r>
            <a:r>
              <a:rPr kumimoji="1" lang="en-US" altLang="ja-JP" sz="1100" b="1" dirty="0"/>
              <a:t>(</a:t>
            </a:r>
            <a:r>
              <a:rPr kumimoji="1" lang="ja-JP" altLang="en-US" sz="1100" b="1" dirty="0"/>
              <a:t>トップ画面</a:t>
            </a:r>
            <a:r>
              <a:rPr kumimoji="1" lang="en-US" altLang="ja-JP" sz="1100" b="1" dirty="0"/>
              <a:t>)</a:t>
            </a:r>
            <a:endParaRPr kumimoji="1" lang="ja-JP" altLang="en-US" sz="11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1702E-79A2-484A-9DA9-EA869F702522}"/>
              </a:ext>
            </a:extLst>
          </p:cNvPr>
          <p:cNvSpPr txBox="1"/>
          <p:nvPr/>
        </p:nvSpPr>
        <p:spPr>
          <a:xfrm>
            <a:off x="4309313" y="644806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②案内文</a:t>
            </a:r>
            <a:r>
              <a:rPr lang="en-US" altLang="ja-JP" sz="1100" b="1" dirty="0"/>
              <a:t>1</a:t>
            </a:r>
            <a:endParaRPr kumimoji="1" lang="ja-JP" altLang="en-US" sz="1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794F05-9515-4BD5-A1D9-BCFCD9AFDCDF}"/>
              </a:ext>
            </a:extLst>
          </p:cNvPr>
          <p:cNvSpPr txBox="1"/>
          <p:nvPr/>
        </p:nvSpPr>
        <p:spPr>
          <a:xfrm>
            <a:off x="8278615" y="644806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③案内文</a:t>
            </a:r>
            <a:r>
              <a:rPr lang="en-US" altLang="ja-JP" sz="1100" b="1" dirty="0"/>
              <a:t>2</a:t>
            </a:r>
            <a:endParaRPr kumimoji="1" lang="ja-JP" altLang="en-US" sz="11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16AC7E-B034-4DC2-81FD-E59AFE93CC05}"/>
              </a:ext>
            </a:extLst>
          </p:cNvPr>
          <p:cNvSpPr txBox="1"/>
          <p:nvPr/>
        </p:nvSpPr>
        <p:spPr>
          <a:xfrm>
            <a:off x="553190" y="3852162"/>
            <a:ext cx="31470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ご希望の言語を選択。</a:t>
            </a:r>
            <a:endParaRPr lang="en-US" altLang="ja-JP" sz="1050" dirty="0"/>
          </a:p>
          <a:p>
            <a:pPr algn="ctr"/>
            <a:r>
              <a:rPr lang="ja-JP" altLang="en-US" sz="1050" dirty="0"/>
              <a:t>選択された言語でご案内いたします。</a:t>
            </a:r>
            <a:endParaRPr lang="en-US" altLang="ja-JP" sz="1050" dirty="0"/>
          </a:p>
          <a:p>
            <a:pPr algn="ctr"/>
            <a:r>
              <a:rPr lang="en-US" altLang="ja-JP" sz="1050" dirty="0"/>
              <a:t>※</a:t>
            </a:r>
            <a:r>
              <a:rPr lang="ja-JP" altLang="en-US" sz="1050" dirty="0"/>
              <a:t>本マニュアルは「日本語」を選択しています。</a:t>
            </a:r>
            <a:endParaRPr kumimoji="1" lang="ja-JP" altLang="en-US" sz="105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27AF6-6490-4FAB-9A96-D7A41A4D26E5}"/>
              </a:ext>
            </a:extLst>
          </p:cNvPr>
          <p:cNvSpPr txBox="1"/>
          <p:nvPr/>
        </p:nvSpPr>
        <p:spPr>
          <a:xfrm>
            <a:off x="4791800" y="3852161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画面に記載の案内文をお読みいただき、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「次へ」をタップ。</a:t>
            </a:r>
            <a:endParaRPr kumimoji="1" lang="en-US" altLang="ja-JP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351230-81A9-4ABE-8DDC-FE9B70F84F08}"/>
              </a:ext>
            </a:extLst>
          </p:cNvPr>
          <p:cNvSpPr txBox="1"/>
          <p:nvPr/>
        </p:nvSpPr>
        <p:spPr>
          <a:xfrm>
            <a:off x="8761098" y="3852161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画面に記載の案内文をお読みいただき、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「次へ」をタップ。</a:t>
            </a:r>
            <a:endParaRPr kumimoji="1" lang="en-US" altLang="ja-JP" sz="105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1038593-DE4D-4D1D-9FE7-DE2A6F005B65}"/>
              </a:ext>
            </a:extLst>
          </p:cNvPr>
          <p:cNvSpPr/>
          <p:nvPr/>
        </p:nvSpPr>
        <p:spPr>
          <a:xfrm>
            <a:off x="2540977" y="2026137"/>
            <a:ext cx="844061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D8F9BD-B62A-491C-8941-620CCDE1BB54}"/>
              </a:ext>
            </a:extLst>
          </p:cNvPr>
          <p:cNvSpPr/>
          <p:nvPr/>
        </p:nvSpPr>
        <p:spPr>
          <a:xfrm>
            <a:off x="6676292" y="3203682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2C58D89-0158-49CC-8B9A-97823D912269}"/>
              </a:ext>
            </a:extLst>
          </p:cNvPr>
          <p:cNvSpPr/>
          <p:nvPr/>
        </p:nvSpPr>
        <p:spPr>
          <a:xfrm>
            <a:off x="10635761" y="3203682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DD9C5CB-477F-4BFD-A410-A508904658C2}"/>
              </a:ext>
            </a:extLst>
          </p:cNvPr>
          <p:cNvSpPr/>
          <p:nvPr/>
        </p:nvSpPr>
        <p:spPr>
          <a:xfrm>
            <a:off x="3983980" y="2132447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D5B2234C-49CC-4135-9E8F-41764125017A}"/>
              </a:ext>
            </a:extLst>
          </p:cNvPr>
          <p:cNvSpPr/>
          <p:nvPr/>
        </p:nvSpPr>
        <p:spPr>
          <a:xfrm>
            <a:off x="7953282" y="2132447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9436E7-077D-41E4-8BFD-7CD2D8D6835A}"/>
              </a:ext>
            </a:extLst>
          </p:cNvPr>
          <p:cNvSpPr txBox="1"/>
          <p:nvPr/>
        </p:nvSpPr>
        <p:spPr>
          <a:xfrm>
            <a:off x="88339" y="13733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/>
                </a:solidFill>
              </a:rPr>
              <a:t>1</a:t>
            </a:r>
            <a:r>
              <a:rPr kumimoji="1" lang="ja-JP" altLang="en-US" b="1" dirty="0">
                <a:solidFill>
                  <a:schemeClr val="accent5"/>
                </a:solidFill>
              </a:rPr>
              <a:t>．チェックイン手順</a:t>
            </a:r>
          </a:p>
        </p:txBody>
      </p:sp>
    </p:spTree>
    <p:extLst>
      <p:ext uri="{BB962C8B-B14F-4D97-AF65-F5344CB8AC3E}">
        <p14:creationId xmlns:p14="http://schemas.microsoft.com/office/powerpoint/2010/main" val="4675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189B1406-069C-43F3-8DD1-C98C415E3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" y="1000995"/>
            <a:ext cx="3573373" cy="267942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図 16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4E775E41-FB81-4CF9-BB66-29BFD7FB9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12" y="1000995"/>
            <a:ext cx="3573373" cy="267942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8" name="図 17" descr="白いバックグラウンドのスクリーンショット&#10;&#10;自動的に生成された説明">
            <a:extLst>
              <a:ext uri="{FF2B5EF4-FFF2-40B4-BE49-F238E27FC236}">
                <a16:creationId xmlns:a16="http://schemas.microsoft.com/office/drawing/2014/main" id="{E01A3EDD-9AFB-4EFE-BA43-117C3FC70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15" y="1000995"/>
            <a:ext cx="3573373" cy="267942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FDCEE7-5714-478D-8C0D-232C00CCF951}"/>
              </a:ext>
            </a:extLst>
          </p:cNvPr>
          <p:cNvSpPr txBox="1"/>
          <p:nvPr/>
        </p:nvSpPr>
        <p:spPr>
          <a:xfrm>
            <a:off x="340011" y="64480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④宿泊人数入力</a:t>
            </a:r>
            <a:endParaRPr kumimoji="1" lang="ja-JP" altLang="en-US" sz="11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1702E-79A2-484A-9DA9-EA869F702522}"/>
              </a:ext>
            </a:extLst>
          </p:cNvPr>
          <p:cNvSpPr txBox="1"/>
          <p:nvPr/>
        </p:nvSpPr>
        <p:spPr>
          <a:xfrm>
            <a:off x="4309313" y="644807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⑤動画撮影</a:t>
            </a:r>
            <a:endParaRPr kumimoji="1" lang="ja-JP" altLang="en-US" sz="1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794F05-9515-4BD5-A1D9-BCFCD9AFDCDF}"/>
              </a:ext>
            </a:extLst>
          </p:cNvPr>
          <p:cNvSpPr txBox="1"/>
          <p:nvPr/>
        </p:nvSpPr>
        <p:spPr>
          <a:xfrm>
            <a:off x="8278615" y="644807"/>
            <a:ext cx="1454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⑥動画撮影完了画面</a:t>
            </a:r>
            <a:endParaRPr kumimoji="1" lang="ja-JP" altLang="en-US" sz="11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16AC7E-B034-4DC2-81FD-E59AFE93CC05}"/>
              </a:ext>
            </a:extLst>
          </p:cNvPr>
          <p:cNvSpPr txBox="1"/>
          <p:nvPr/>
        </p:nvSpPr>
        <p:spPr>
          <a:xfrm>
            <a:off x="878607" y="3852163"/>
            <a:ext cx="2496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宿泊人数を「</a:t>
            </a:r>
            <a:r>
              <a:rPr lang="en-US" altLang="ja-JP" sz="1050" dirty="0"/>
              <a:t>-</a:t>
            </a:r>
            <a:r>
              <a:rPr lang="ja-JP" altLang="en-US" sz="1050" dirty="0"/>
              <a:t>」「</a:t>
            </a:r>
            <a:r>
              <a:rPr lang="en-US" altLang="ja-JP" sz="1050" dirty="0"/>
              <a:t>+</a:t>
            </a:r>
            <a:r>
              <a:rPr lang="ja-JP" altLang="en-US" sz="1050" dirty="0"/>
              <a:t>」を使い入力し、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「次へ」をタップ。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27AF6-6490-4FAB-9A96-D7A41A4D26E5}"/>
              </a:ext>
            </a:extLst>
          </p:cNvPr>
          <p:cNvSpPr txBox="1"/>
          <p:nvPr/>
        </p:nvSpPr>
        <p:spPr>
          <a:xfrm>
            <a:off x="4657148" y="3852162"/>
            <a:ext cx="2877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ビデオマークをタップし、</a:t>
            </a:r>
            <a:r>
              <a:rPr lang="ja-JP" altLang="en-US" sz="1050" dirty="0"/>
              <a:t>動画撮影を開始。</a:t>
            </a:r>
            <a:endParaRPr lang="en-US" altLang="ja-JP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351230-81A9-4ABE-8DDC-FE9B70F84F08}"/>
              </a:ext>
            </a:extLst>
          </p:cNvPr>
          <p:cNvSpPr txBox="1"/>
          <p:nvPr/>
        </p:nvSpPr>
        <p:spPr>
          <a:xfrm>
            <a:off x="8828429" y="3852162"/>
            <a:ext cx="24737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動画撮影完了後、「次へ」をタップ。</a:t>
            </a:r>
            <a:endParaRPr kumimoji="1" lang="en-US" altLang="ja-JP" sz="105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1038593-DE4D-4D1D-9FE7-DE2A6F005B65}"/>
              </a:ext>
            </a:extLst>
          </p:cNvPr>
          <p:cNvSpPr/>
          <p:nvPr/>
        </p:nvSpPr>
        <p:spPr>
          <a:xfrm>
            <a:off x="2179448" y="2314332"/>
            <a:ext cx="645523" cy="369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D8F9BD-B62A-491C-8941-620CCDE1BB54}"/>
              </a:ext>
            </a:extLst>
          </p:cNvPr>
          <p:cNvSpPr/>
          <p:nvPr/>
        </p:nvSpPr>
        <p:spPr>
          <a:xfrm>
            <a:off x="5840742" y="2645858"/>
            <a:ext cx="49851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2C58D89-0158-49CC-8B9A-97823D912269}"/>
              </a:ext>
            </a:extLst>
          </p:cNvPr>
          <p:cNvSpPr/>
          <p:nvPr/>
        </p:nvSpPr>
        <p:spPr>
          <a:xfrm>
            <a:off x="10635761" y="31909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CFB5BD-EE08-4EC7-BA1D-21449CF5E191}"/>
              </a:ext>
            </a:extLst>
          </p:cNvPr>
          <p:cNvSpPr/>
          <p:nvPr/>
        </p:nvSpPr>
        <p:spPr>
          <a:xfrm>
            <a:off x="2699238" y="31909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9F873A-7355-478E-9D61-6BC99A233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59" y="4804167"/>
            <a:ext cx="1802682" cy="13517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72D4FD7-6385-44B0-A563-0F29F324594A}"/>
              </a:ext>
            </a:extLst>
          </p:cNvPr>
          <p:cNvSpPr/>
          <p:nvPr/>
        </p:nvSpPr>
        <p:spPr>
          <a:xfrm>
            <a:off x="4185861" y="4437181"/>
            <a:ext cx="3820278" cy="2280982"/>
          </a:xfrm>
          <a:prstGeom prst="wedgeRectCallout">
            <a:avLst>
              <a:gd name="adj1" fmla="val -610"/>
              <a:gd name="adj2" fmla="val -5968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6899E19-3606-48F9-89C1-C9177B161545}"/>
              </a:ext>
            </a:extLst>
          </p:cNvPr>
          <p:cNvSpPr/>
          <p:nvPr/>
        </p:nvSpPr>
        <p:spPr>
          <a:xfrm>
            <a:off x="5945398" y="5840869"/>
            <a:ext cx="301204" cy="301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68B417-7720-4C3F-AD01-BDC8CC7E43E5}"/>
              </a:ext>
            </a:extLst>
          </p:cNvPr>
          <p:cNvSpPr txBox="1"/>
          <p:nvPr/>
        </p:nvSpPr>
        <p:spPr>
          <a:xfrm>
            <a:off x="4185861" y="4534509"/>
            <a:ext cx="3820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ビデオマークをタップすると、以下画面に切り替わります。</a:t>
            </a:r>
            <a:endParaRPr lang="en-US" altLang="ja-JP" sz="105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3F0AB23-A9DC-4D5D-884B-A0874991708F}"/>
              </a:ext>
            </a:extLst>
          </p:cNvPr>
          <p:cNvSpPr txBox="1"/>
          <p:nvPr/>
        </p:nvSpPr>
        <p:spPr>
          <a:xfrm>
            <a:off x="4821452" y="6150921"/>
            <a:ext cx="254909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赤丸ボタンをタップで</a:t>
            </a:r>
            <a:endParaRPr lang="en-US" altLang="ja-JP" sz="1050" dirty="0"/>
          </a:p>
          <a:p>
            <a:pPr algn="ctr"/>
            <a:r>
              <a:rPr lang="ja-JP" altLang="en-US" sz="1050" dirty="0"/>
              <a:t>動画撮影が始まります。</a:t>
            </a:r>
            <a:endParaRPr lang="en-US" altLang="ja-JP" sz="1050" dirty="0"/>
          </a:p>
          <a:p>
            <a:pPr algn="ctr"/>
            <a:r>
              <a:rPr lang="en-US" altLang="ja-JP" sz="1050" dirty="0"/>
              <a:t>※</a:t>
            </a:r>
            <a:r>
              <a:rPr lang="ja-JP" altLang="en-US" sz="1050" dirty="0"/>
              <a:t>動画は</a:t>
            </a:r>
            <a:r>
              <a:rPr lang="en-US" altLang="ja-JP" sz="1050" dirty="0"/>
              <a:t>5</a:t>
            </a:r>
            <a:r>
              <a:rPr lang="ja-JP" altLang="en-US" sz="1050" dirty="0"/>
              <a:t>秒後に自動的に終了します。</a:t>
            </a:r>
            <a:endParaRPr lang="en-US" altLang="ja-JP" sz="1050" dirty="0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5718AFCA-0E80-4E76-8DE0-461FCE25B80B}"/>
              </a:ext>
            </a:extLst>
          </p:cNvPr>
          <p:cNvSpPr/>
          <p:nvPr/>
        </p:nvSpPr>
        <p:spPr>
          <a:xfrm>
            <a:off x="3983979" y="2132448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57F928DD-5AAF-49F7-8A17-E0EC4AA1EF7D}"/>
              </a:ext>
            </a:extLst>
          </p:cNvPr>
          <p:cNvSpPr/>
          <p:nvPr/>
        </p:nvSpPr>
        <p:spPr>
          <a:xfrm>
            <a:off x="7953281" y="2106072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85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1D0DDF7-B2AE-4C3F-AF91-8D3A495A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80" y="4849702"/>
            <a:ext cx="1829055" cy="1371791"/>
          </a:xfrm>
          <a:prstGeom prst="rect">
            <a:avLst/>
          </a:prstGeom>
        </p:spPr>
      </p:pic>
      <p:pic>
        <p:nvPicPr>
          <p:cNvPr id="47" name="図 4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DAE8B42-8A1A-43F9-82E1-CDC4CBF9B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09" y="998891"/>
            <a:ext cx="3578177" cy="268363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2" name="図 41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AA70A4A-7479-4A85-AF01-9546BDE91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1" y="1001366"/>
            <a:ext cx="3573373" cy="26800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8" name="図 37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5F73D32D-4ED2-465E-9F06-C70C6F196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55" y="4870397"/>
            <a:ext cx="1802682" cy="13517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40" name="図 3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2CFDFF5-D9F7-4117-B23D-B0D14E1E0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46" y="4869093"/>
            <a:ext cx="1802682" cy="13517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FDCEE7-5714-478D-8C0D-232C00CCF951}"/>
              </a:ext>
            </a:extLst>
          </p:cNvPr>
          <p:cNvSpPr txBox="1"/>
          <p:nvPr/>
        </p:nvSpPr>
        <p:spPr>
          <a:xfrm>
            <a:off x="340011" y="64480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⑦案内文</a:t>
            </a:r>
            <a:endParaRPr kumimoji="1" lang="ja-JP" altLang="en-US" sz="11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1702E-79A2-484A-9DA9-EA869F702522}"/>
              </a:ext>
            </a:extLst>
          </p:cNvPr>
          <p:cNvSpPr txBox="1"/>
          <p:nvPr/>
        </p:nvSpPr>
        <p:spPr>
          <a:xfrm>
            <a:off x="4309313" y="64480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⑧日本在住確認</a:t>
            </a:r>
            <a:endParaRPr kumimoji="1" lang="ja-JP" altLang="en-US" sz="1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794F05-9515-4BD5-A1D9-BCFCD9AFDCDF}"/>
              </a:ext>
            </a:extLst>
          </p:cNvPr>
          <p:cNvSpPr txBox="1"/>
          <p:nvPr/>
        </p:nvSpPr>
        <p:spPr>
          <a:xfrm>
            <a:off x="8278615" y="64480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⑨パスポート撮影</a:t>
            </a:r>
            <a:endParaRPr kumimoji="1" lang="ja-JP" altLang="en-US" sz="11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16AC7E-B034-4DC2-81FD-E59AFE93CC05}"/>
              </a:ext>
            </a:extLst>
          </p:cNvPr>
          <p:cNvSpPr txBox="1"/>
          <p:nvPr/>
        </p:nvSpPr>
        <p:spPr>
          <a:xfrm>
            <a:off x="313554" y="3852163"/>
            <a:ext cx="3626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動画撮影完了後、</a:t>
            </a:r>
            <a:r>
              <a:rPr kumimoji="1" lang="en-US" altLang="ja-JP" sz="1050" dirty="0"/>
              <a:t>1</a:t>
            </a:r>
            <a:r>
              <a:rPr lang="ja-JP" altLang="en-US" sz="1050" dirty="0"/>
              <a:t>人ずつ情報を登録していただきます。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画面の案内文をお読みいただき、「次へ」をタップ。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27AF6-6490-4FAB-9A96-D7A41A4D26E5}"/>
              </a:ext>
            </a:extLst>
          </p:cNvPr>
          <p:cNvSpPr txBox="1"/>
          <p:nvPr/>
        </p:nvSpPr>
        <p:spPr>
          <a:xfrm>
            <a:off x="8490696" y="3854004"/>
            <a:ext cx="31470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写真</a:t>
            </a:r>
            <a:r>
              <a:rPr kumimoji="1" lang="ja-JP" altLang="en-US" sz="1050" dirty="0"/>
              <a:t>マークをタップし、パスポート</a:t>
            </a:r>
            <a:r>
              <a:rPr lang="ja-JP" altLang="en-US" sz="1050" dirty="0"/>
              <a:t>撮影を開始。</a:t>
            </a:r>
            <a:endParaRPr lang="en-US" altLang="ja-JP" sz="1050" dirty="0"/>
          </a:p>
          <a:p>
            <a:pPr algn="ctr"/>
            <a:r>
              <a:rPr lang="en-US" altLang="ja-JP" sz="1050" dirty="0"/>
              <a:t>※</a:t>
            </a:r>
            <a:r>
              <a:rPr lang="ja-JP" altLang="en-US" sz="1050" dirty="0"/>
              <a:t>パスポート撮影は⑧にて</a:t>
            </a:r>
            <a:endParaRPr lang="en-US" altLang="ja-JP" sz="1050" dirty="0"/>
          </a:p>
          <a:p>
            <a:pPr algn="ctr"/>
            <a:r>
              <a:rPr lang="ja-JP" altLang="en-US" sz="1050" dirty="0"/>
              <a:t>「いいえ」を選択した場合のみとなります。</a:t>
            </a:r>
            <a:endParaRPr lang="en-US" altLang="ja-JP" sz="105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CFB5BD-EE08-4EC7-BA1D-21449CF5E191}"/>
              </a:ext>
            </a:extLst>
          </p:cNvPr>
          <p:cNvSpPr/>
          <p:nvPr/>
        </p:nvSpPr>
        <p:spPr>
          <a:xfrm>
            <a:off x="2699238" y="31909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72D4FD7-6385-44B0-A563-0F29F324594A}"/>
              </a:ext>
            </a:extLst>
          </p:cNvPr>
          <p:cNvSpPr/>
          <p:nvPr/>
        </p:nvSpPr>
        <p:spPr>
          <a:xfrm>
            <a:off x="5010498" y="4487981"/>
            <a:ext cx="7086600" cy="2280982"/>
          </a:xfrm>
          <a:prstGeom prst="wedgeRectCallout">
            <a:avLst>
              <a:gd name="adj1" fmla="val -183"/>
              <a:gd name="adj2" fmla="val -572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6899E19-3606-48F9-89C1-C9177B161545}"/>
              </a:ext>
            </a:extLst>
          </p:cNvPr>
          <p:cNvSpPr/>
          <p:nvPr/>
        </p:nvSpPr>
        <p:spPr>
          <a:xfrm>
            <a:off x="8403196" y="5502482"/>
            <a:ext cx="301204" cy="212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3F0AB23-A9DC-4D5D-884B-A0874991708F}"/>
              </a:ext>
            </a:extLst>
          </p:cNvPr>
          <p:cNvSpPr txBox="1"/>
          <p:nvPr/>
        </p:nvSpPr>
        <p:spPr>
          <a:xfrm>
            <a:off x="5112858" y="6215848"/>
            <a:ext cx="2339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画面中央に「</a:t>
            </a:r>
            <a:r>
              <a:rPr lang="en-US" altLang="ja-JP" sz="1050" dirty="0"/>
              <a:t>×</a:t>
            </a:r>
            <a:r>
              <a:rPr lang="ja-JP" altLang="en-US" sz="1050" dirty="0"/>
              <a:t>」が現れ、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エラーメッセージが表示されます。</a:t>
            </a:r>
            <a:endParaRPr lang="en-US" altLang="ja-JP" sz="105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3953C4-8253-41EB-A1EA-30BA3741D8D8}"/>
              </a:ext>
            </a:extLst>
          </p:cNvPr>
          <p:cNvSpPr txBox="1"/>
          <p:nvPr/>
        </p:nvSpPr>
        <p:spPr>
          <a:xfrm>
            <a:off x="7593328" y="6215848"/>
            <a:ext cx="19351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カメラマークをタップし、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再度撮影を行ってください。</a:t>
            </a:r>
            <a:endParaRPr lang="en-US" altLang="ja-JP" sz="105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403B141-BD58-4794-88F1-8B0E009F6045}"/>
              </a:ext>
            </a:extLst>
          </p:cNvPr>
          <p:cNvSpPr txBox="1"/>
          <p:nvPr/>
        </p:nvSpPr>
        <p:spPr>
          <a:xfrm>
            <a:off x="9938915" y="6215848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写真に問題がない場合は、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「✓」が現れます。</a:t>
            </a:r>
            <a:endParaRPr lang="en-US" altLang="ja-JP" sz="1050" dirty="0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2E90517E-73D4-4A5A-99FF-0784B3196B67}"/>
              </a:ext>
            </a:extLst>
          </p:cNvPr>
          <p:cNvSpPr/>
          <p:nvPr/>
        </p:nvSpPr>
        <p:spPr>
          <a:xfrm>
            <a:off x="7288994" y="5420212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5718AFCA-0E80-4E76-8DE0-461FCE25B80B}"/>
              </a:ext>
            </a:extLst>
          </p:cNvPr>
          <p:cNvSpPr/>
          <p:nvPr/>
        </p:nvSpPr>
        <p:spPr>
          <a:xfrm>
            <a:off x="3983979" y="2132448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57F928DD-5AAF-49F7-8A17-E0EC4AA1EF7D}"/>
              </a:ext>
            </a:extLst>
          </p:cNvPr>
          <p:cNvSpPr/>
          <p:nvPr/>
        </p:nvSpPr>
        <p:spPr>
          <a:xfrm>
            <a:off x="7953281" y="2106072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B7295A37-43E4-4A12-9A71-9A26821A0365}"/>
              </a:ext>
            </a:extLst>
          </p:cNvPr>
          <p:cNvSpPr txBox="1"/>
          <p:nvPr/>
        </p:nvSpPr>
        <p:spPr>
          <a:xfrm>
            <a:off x="5010498" y="4585309"/>
            <a:ext cx="48974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顔写真付きのパスポート以外を撮影されますと、以下エラー画面になります。</a:t>
            </a:r>
            <a:endParaRPr lang="en-US" altLang="ja-JP" sz="1050" dirty="0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4F3320E-5C22-4D9D-8F7D-BD8378F220E3}"/>
              </a:ext>
            </a:extLst>
          </p:cNvPr>
          <p:cNvSpPr/>
          <p:nvPr/>
        </p:nvSpPr>
        <p:spPr>
          <a:xfrm>
            <a:off x="6131807" y="5433292"/>
            <a:ext cx="301204" cy="212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FA04938-2F48-401A-9A94-B5DF637BBA49}"/>
              </a:ext>
            </a:extLst>
          </p:cNvPr>
          <p:cNvSpPr/>
          <p:nvPr/>
        </p:nvSpPr>
        <p:spPr>
          <a:xfrm>
            <a:off x="5525475" y="5814996"/>
            <a:ext cx="1469612" cy="1150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2D0B144-BF13-4055-A64C-B784D7046AF6}"/>
              </a:ext>
            </a:extLst>
          </p:cNvPr>
          <p:cNvSpPr/>
          <p:nvPr/>
        </p:nvSpPr>
        <p:spPr>
          <a:xfrm>
            <a:off x="10689799" y="5420212"/>
            <a:ext cx="301204" cy="212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図 47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E1E94631-F54E-4780-A361-48A591A2D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16" y="1000996"/>
            <a:ext cx="3573372" cy="26794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25FF396-3596-4D57-B339-6D5D28FA9F20}"/>
              </a:ext>
            </a:extLst>
          </p:cNvPr>
          <p:cNvSpPr/>
          <p:nvPr/>
        </p:nvSpPr>
        <p:spPr>
          <a:xfrm>
            <a:off x="9814946" y="2452428"/>
            <a:ext cx="49851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A8E4CAF9-63C4-4587-8D21-8E1FF16226CB}"/>
              </a:ext>
            </a:extLst>
          </p:cNvPr>
          <p:cNvSpPr txBox="1"/>
          <p:nvPr/>
        </p:nvSpPr>
        <p:spPr>
          <a:xfrm>
            <a:off x="4583825" y="3854004"/>
            <a:ext cx="30123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日本にお住まいかどうかを選択してください。</a:t>
            </a:r>
            <a:endParaRPr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301338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図 67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BB05F167-C971-421A-A784-B3D072D29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60" y="4856354"/>
            <a:ext cx="2301415" cy="17260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1" name="図 6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CBB80F8-7BCA-4A30-9C7F-8CA13F1CE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516" y="998891"/>
            <a:ext cx="3578178" cy="26836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0" name="図 5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F7098876-9BCC-4FA6-A9B0-442FFF60D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57" y="4856355"/>
            <a:ext cx="2301415" cy="17260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7" name="図 5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9EC54442-CAF7-4B89-9CB8-E52D81421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09" y="998891"/>
            <a:ext cx="3578178" cy="26836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2" name="図 51" descr="グラフィカル ユーザー インターフェイス, アプリケーション, メール&#10;&#10;自動的に生成された説明">
            <a:extLst>
              <a:ext uri="{FF2B5EF4-FFF2-40B4-BE49-F238E27FC236}">
                <a16:creationId xmlns:a16="http://schemas.microsoft.com/office/drawing/2014/main" id="{659DDC98-A500-445F-BD53-D6E6BFD7C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54" y="4856355"/>
            <a:ext cx="2301415" cy="172606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3" name="図 32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F6AEFFC-4ED6-4A6E-8D7B-7FA146C950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1" y="998891"/>
            <a:ext cx="3578178" cy="268363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FDCEE7-5714-478D-8C0D-232C00CCF951}"/>
              </a:ext>
            </a:extLst>
          </p:cNvPr>
          <p:cNvSpPr txBox="1"/>
          <p:nvPr/>
        </p:nvSpPr>
        <p:spPr>
          <a:xfrm>
            <a:off x="340011" y="6448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⑩宿泊者情報入力</a:t>
            </a:r>
            <a:r>
              <a:rPr lang="en-US" altLang="ja-JP" sz="1100" b="1" dirty="0"/>
              <a:t>1</a:t>
            </a:r>
            <a:endParaRPr kumimoji="1" lang="ja-JP" altLang="en-US" sz="11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1702E-79A2-484A-9DA9-EA869F702522}"/>
              </a:ext>
            </a:extLst>
          </p:cNvPr>
          <p:cNvSpPr txBox="1"/>
          <p:nvPr/>
        </p:nvSpPr>
        <p:spPr>
          <a:xfrm>
            <a:off x="4309313" y="6448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⑪宿泊者情報入力</a:t>
            </a:r>
            <a:r>
              <a:rPr lang="en-US" altLang="ja-JP" sz="1100" b="1" dirty="0"/>
              <a:t>2</a:t>
            </a:r>
            <a:endParaRPr kumimoji="1" lang="ja-JP" altLang="en-US" sz="1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794F05-9515-4BD5-A1D9-BCFCD9AFDCDF}"/>
              </a:ext>
            </a:extLst>
          </p:cNvPr>
          <p:cNvSpPr txBox="1"/>
          <p:nvPr/>
        </p:nvSpPr>
        <p:spPr>
          <a:xfrm>
            <a:off x="8278615" y="64480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⑫宿泊者情報入力</a:t>
            </a:r>
            <a:r>
              <a:rPr lang="en-US" altLang="ja-JP" sz="1100" b="1" dirty="0"/>
              <a:t>3</a:t>
            </a:r>
            <a:endParaRPr kumimoji="1" lang="ja-JP" altLang="en-US" sz="1100" b="1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CFB5BD-EE08-4EC7-BA1D-21449CF5E191}"/>
              </a:ext>
            </a:extLst>
          </p:cNvPr>
          <p:cNvSpPr/>
          <p:nvPr/>
        </p:nvSpPr>
        <p:spPr>
          <a:xfrm>
            <a:off x="2699238" y="32036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5718AFCA-0E80-4E76-8DE0-461FCE25B80B}"/>
              </a:ext>
            </a:extLst>
          </p:cNvPr>
          <p:cNvSpPr/>
          <p:nvPr/>
        </p:nvSpPr>
        <p:spPr>
          <a:xfrm>
            <a:off x="3983979" y="2132448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57F928DD-5AAF-49F7-8A17-E0EC4AA1EF7D}"/>
              </a:ext>
            </a:extLst>
          </p:cNvPr>
          <p:cNvSpPr/>
          <p:nvPr/>
        </p:nvSpPr>
        <p:spPr>
          <a:xfrm>
            <a:off x="7953281" y="2106072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B7ED8F8-26E2-4378-8B44-9CB5DB39263B}"/>
              </a:ext>
            </a:extLst>
          </p:cNvPr>
          <p:cNvSpPr/>
          <p:nvPr/>
        </p:nvSpPr>
        <p:spPr>
          <a:xfrm>
            <a:off x="1488829" y="1669072"/>
            <a:ext cx="2028093" cy="14487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0F5FDB7-A982-4E7A-AC75-BDCAF4C7F810}"/>
              </a:ext>
            </a:extLst>
          </p:cNvPr>
          <p:cNvSpPr txBox="1"/>
          <p:nvPr/>
        </p:nvSpPr>
        <p:spPr>
          <a:xfrm>
            <a:off x="823797" y="3854004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必要項目を入力し、「次へ」をタップ。</a:t>
            </a:r>
          </a:p>
        </p:txBody>
      </p:sp>
      <p:sp>
        <p:nvSpPr>
          <p:cNvPr id="41" name="吹き出し: 四角形 40">
            <a:extLst>
              <a:ext uri="{FF2B5EF4-FFF2-40B4-BE49-F238E27FC236}">
                <a16:creationId xmlns:a16="http://schemas.microsoft.com/office/drawing/2014/main" id="{63AEF5EB-B901-4456-BB98-A184B273BD33}"/>
              </a:ext>
            </a:extLst>
          </p:cNvPr>
          <p:cNvSpPr/>
          <p:nvPr/>
        </p:nvSpPr>
        <p:spPr>
          <a:xfrm>
            <a:off x="338911" y="4431085"/>
            <a:ext cx="3573371" cy="2280982"/>
          </a:xfrm>
          <a:prstGeom prst="wedgeRectCallout">
            <a:avLst>
              <a:gd name="adj1" fmla="val -4438"/>
              <a:gd name="adj2" fmla="val -610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B2B674B-3602-41EB-8961-F020A2F8F200}"/>
              </a:ext>
            </a:extLst>
          </p:cNvPr>
          <p:cNvSpPr txBox="1"/>
          <p:nvPr/>
        </p:nvSpPr>
        <p:spPr>
          <a:xfrm>
            <a:off x="386404" y="4516957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記入例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B4AEDC5-A2AE-4D38-BC64-FD081286F06E}"/>
              </a:ext>
            </a:extLst>
          </p:cNvPr>
          <p:cNvSpPr txBox="1"/>
          <p:nvPr/>
        </p:nvSpPr>
        <p:spPr>
          <a:xfrm>
            <a:off x="4785794" y="3854004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必要項目を入力し、「次へ」をタップ。</a:t>
            </a:r>
          </a:p>
        </p:txBody>
      </p:sp>
      <p:sp>
        <p:nvSpPr>
          <p:cNvPr id="55" name="吹き出し: 四角形 54">
            <a:extLst>
              <a:ext uri="{FF2B5EF4-FFF2-40B4-BE49-F238E27FC236}">
                <a16:creationId xmlns:a16="http://schemas.microsoft.com/office/drawing/2014/main" id="{B918FFB6-35BE-48FB-91F2-A82883BF7A67}"/>
              </a:ext>
            </a:extLst>
          </p:cNvPr>
          <p:cNvSpPr/>
          <p:nvPr/>
        </p:nvSpPr>
        <p:spPr>
          <a:xfrm>
            <a:off x="4309314" y="4431085"/>
            <a:ext cx="3573371" cy="2280982"/>
          </a:xfrm>
          <a:prstGeom prst="wedgeRectCallout">
            <a:avLst>
              <a:gd name="adj1" fmla="val -4438"/>
              <a:gd name="adj2" fmla="val -610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A41833D-BBCC-4156-A2CB-7011873D1A22}"/>
              </a:ext>
            </a:extLst>
          </p:cNvPr>
          <p:cNvSpPr txBox="1"/>
          <p:nvPr/>
        </p:nvSpPr>
        <p:spPr>
          <a:xfrm>
            <a:off x="4356807" y="4516957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記入例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2DA6430-0CAC-42F6-B373-80DD001D88F3}"/>
              </a:ext>
            </a:extLst>
          </p:cNvPr>
          <p:cNvSpPr/>
          <p:nvPr/>
        </p:nvSpPr>
        <p:spPr>
          <a:xfrm>
            <a:off x="6664928" y="32036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3C19BD4A-6E86-4DE2-8D7F-815A21719B96}"/>
              </a:ext>
            </a:extLst>
          </p:cNvPr>
          <p:cNvSpPr/>
          <p:nvPr/>
        </p:nvSpPr>
        <p:spPr>
          <a:xfrm>
            <a:off x="5454519" y="1485900"/>
            <a:ext cx="2028093" cy="1406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1DC8FD2-4CC3-41E0-B874-2D58C5DF4D64}"/>
              </a:ext>
            </a:extLst>
          </p:cNvPr>
          <p:cNvSpPr/>
          <p:nvPr/>
        </p:nvSpPr>
        <p:spPr>
          <a:xfrm>
            <a:off x="10652076" y="32036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833DD17-2048-49A7-895E-62D3A5F4BDBC}"/>
              </a:ext>
            </a:extLst>
          </p:cNvPr>
          <p:cNvSpPr/>
          <p:nvPr/>
        </p:nvSpPr>
        <p:spPr>
          <a:xfrm>
            <a:off x="9347201" y="1681772"/>
            <a:ext cx="2198760" cy="879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44C6433-4150-4AAD-9A7B-FBD6D0B84473}"/>
              </a:ext>
            </a:extLst>
          </p:cNvPr>
          <p:cNvSpPr txBox="1"/>
          <p:nvPr/>
        </p:nvSpPr>
        <p:spPr>
          <a:xfrm>
            <a:off x="8762402" y="3854004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必要項目を入力し、「次へ」をタップ。</a:t>
            </a:r>
          </a:p>
        </p:txBody>
      </p:sp>
      <p:sp>
        <p:nvSpPr>
          <p:cNvPr id="66" name="吹き出し: 四角形 65">
            <a:extLst>
              <a:ext uri="{FF2B5EF4-FFF2-40B4-BE49-F238E27FC236}">
                <a16:creationId xmlns:a16="http://schemas.microsoft.com/office/drawing/2014/main" id="{884F08BB-B55B-462C-AB9D-48056FC1E2DC}"/>
              </a:ext>
            </a:extLst>
          </p:cNvPr>
          <p:cNvSpPr/>
          <p:nvPr/>
        </p:nvSpPr>
        <p:spPr>
          <a:xfrm>
            <a:off x="8279718" y="4431085"/>
            <a:ext cx="3573371" cy="2280982"/>
          </a:xfrm>
          <a:prstGeom prst="wedgeRectCallout">
            <a:avLst>
              <a:gd name="adj1" fmla="val -4438"/>
              <a:gd name="adj2" fmla="val -6109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FEEFD0A-B25E-4F71-9057-EAC09CC5575D}"/>
              </a:ext>
            </a:extLst>
          </p:cNvPr>
          <p:cNvSpPr txBox="1"/>
          <p:nvPr/>
        </p:nvSpPr>
        <p:spPr>
          <a:xfrm>
            <a:off x="8327211" y="4516957"/>
            <a:ext cx="5886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記入例</a:t>
            </a:r>
          </a:p>
        </p:txBody>
      </p:sp>
    </p:spTree>
    <p:extLst>
      <p:ext uri="{BB962C8B-B14F-4D97-AF65-F5344CB8AC3E}">
        <p14:creationId xmlns:p14="http://schemas.microsoft.com/office/powerpoint/2010/main" val="358779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71A31ADB-88D2-44ED-B8DB-481E5431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" y="1051794"/>
            <a:ext cx="3573371" cy="26794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4" name="図 23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22883119-CA75-4916-8051-0F85B092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56" y="1052185"/>
            <a:ext cx="3573371" cy="26794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FDCEE7-5714-478D-8C0D-232C00CCF951}"/>
              </a:ext>
            </a:extLst>
          </p:cNvPr>
          <p:cNvSpPr txBox="1"/>
          <p:nvPr/>
        </p:nvSpPr>
        <p:spPr>
          <a:xfrm>
            <a:off x="340011" y="644807"/>
            <a:ext cx="1050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⑬顔写真撮影</a:t>
            </a:r>
            <a:endParaRPr kumimoji="1" lang="ja-JP" altLang="en-US" sz="11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1702E-79A2-484A-9DA9-EA869F702522}"/>
              </a:ext>
            </a:extLst>
          </p:cNvPr>
          <p:cNvSpPr txBox="1"/>
          <p:nvPr/>
        </p:nvSpPr>
        <p:spPr>
          <a:xfrm>
            <a:off x="5240956" y="644807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⑭顔写真撮影完了画面</a:t>
            </a:r>
            <a:endParaRPr kumimoji="1" lang="ja-JP" altLang="en-US" sz="11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16AC7E-B034-4DC2-81FD-E59AFE93CC05}"/>
              </a:ext>
            </a:extLst>
          </p:cNvPr>
          <p:cNvSpPr txBox="1"/>
          <p:nvPr/>
        </p:nvSpPr>
        <p:spPr>
          <a:xfrm>
            <a:off x="351217" y="3902963"/>
            <a:ext cx="35509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50" dirty="0"/>
              <a:t>カメラマークをタップし、宿泊者本人の顔写真を撮影。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27AF6-6490-4FAB-9A96-D7A41A4D26E5}"/>
              </a:ext>
            </a:extLst>
          </p:cNvPr>
          <p:cNvSpPr txBox="1"/>
          <p:nvPr/>
        </p:nvSpPr>
        <p:spPr>
          <a:xfrm>
            <a:off x="5723447" y="3902963"/>
            <a:ext cx="26084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顔写真撮影完了後、「次へ」をタップ。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2C58D89-0158-49CC-8B9A-97823D912269}"/>
              </a:ext>
            </a:extLst>
          </p:cNvPr>
          <p:cNvSpPr/>
          <p:nvPr/>
        </p:nvSpPr>
        <p:spPr>
          <a:xfrm>
            <a:off x="7604070" y="3254483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5718AFCA-0E80-4E76-8DE0-461FCE25B80B}"/>
              </a:ext>
            </a:extLst>
          </p:cNvPr>
          <p:cNvSpPr/>
          <p:nvPr/>
        </p:nvSpPr>
        <p:spPr>
          <a:xfrm>
            <a:off x="4449800" y="2183247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83CE75A1-5E3F-4436-99DD-BE6B0178E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0" y="4864141"/>
            <a:ext cx="1802682" cy="13517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2" name="図 21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A71EE96D-A311-49CB-8951-D4AC6C46A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69" y="4864141"/>
            <a:ext cx="1802682" cy="13517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3" name="図 22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4EB2D097-93E8-4D80-8BB0-70F2518E1B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08" y="4864141"/>
            <a:ext cx="1802682" cy="135170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AAD3910-4C71-4795-BF69-EA2D47E82647}"/>
              </a:ext>
            </a:extLst>
          </p:cNvPr>
          <p:cNvSpPr/>
          <p:nvPr/>
        </p:nvSpPr>
        <p:spPr>
          <a:xfrm>
            <a:off x="1877439" y="2373922"/>
            <a:ext cx="49851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983B5868-63CA-4D2F-BA8C-A3DE6A3D8046}"/>
              </a:ext>
            </a:extLst>
          </p:cNvPr>
          <p:cNvSpPr/>
          <p:nvPr/>
        </p:nvSpPr>
        <p:spPr>
          <a:xfrm>
            <a:off x="340010" y="4328232"/>
            <a:ext cx="7086600" cy="2440731"/>
          </a:xfrm>
          <a:prstGeom prst="wedgeRectCallout">
            <a:avLst>
              <a:gd name="adj1" fmla="val -23810"/>
              <a:gd name="adj2" fmla="val -5808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F89C346-7985-4BD0-9AAF-6C7CCF0A39A8}"/>
              </a:ext>
            </a:extLst>
          </p:cNvPr>
          <p:cNvSpPr txBox="1"/>
          <p:nvPr/>
        </p:nvSpPr>
        <p:spPr>
          <a:xfrm>
            <a:off x="644352" y="6215848"/>
            <a:ext cx="19351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「戻る」をタップし、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再度撮影を行ってください。</a:t>
            </a:r>
            <a:endParaRPr lang="en-US" altLang="ja-JP" sz="105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DEE541F-A641-4C39-9856-6B52F6E08515}"/>
              </a:ext>
            </a:extLst>
          </p:cNvPr>
          <p:cNvSpPr txBox="1"/>
          <p:nvPr/>
        </p:nvSpPr>
        <p:spPr>
          <a:xfrm>
            <a:off x="340010" y="4376428"/>
            <a:ext cx="5698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AI</a:t>
            </a:r>
            <a:r>
              <a:rPr lang="ja-JP" altLang="en-US" sz="1050" dirty="0"/>
              <a:t>顔認証を搭載しているため、人物の</a:t>
            </a:r>
            <a:r>
              <a:rPr lang="ja-JP" altLang="en-US" sz="1050" u="sng" dirty="0"/>
              <a:t>顔以外を撮影した場合</a:t>
            </a:r>
            <a:r>
              <a:rPr lang="ja-JP" altLang="en-US" sz="1050" dirty="0"/>
              <a:t>、以下エラー画面になります。</a:t>
            </a:r>
            <a:endParaRPr lang="en-US" altLang="ja-JP" sz="1050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8BD8FCB-E69C-452C-8E52-2834DA4F6BCA}"/>
              </a:ext>
            </a:extLst>
          </p:cNvPr>
          <p:cNvSpPr/>
          <p:nvPr/>
        </p:nvSpPr>
        <p:spPr>
          <a:xfrm>
            <a:off x="725698" y="5962332"/>
            <a:ext cx="602122" cy="24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AF82543-4E5D-4E8C-913E-8CCCD3D9DCA2}"/>
              </a:ext>
            </a:extLst>
          </p:cNvPr>
          <p:cNvSpPr/>
          <p:nvPr/>
        </p:nvSpPr>
        <p:spPr>
          <a:xfrm>
            <a:off x="3735792" y="5345891"/>
            <a:ext cx="289455" cy="233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89F0D67-9547-4DE9-B2E6-6A8FB1C27261}"/>
              </a:ext>
            </a:extLst>
          </p:cNvPr>
          <p:cNvSpPr/>
          <p:nvPr/>
        </p:nvSpPr>
        <p:spPr>
          <a:xfrm>
            <a:off x="3398398" y="5711480"/>
            <a:ext cx="962767" cy="233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矢印: 右 38">
            <a:extLst>
              <a:ext uri="{FF2B5EF4-FFF2-40B4-BE49-F238E27FC236}">
                <a16:creationId xmlns:a16="http://schemas.microsoft.com/office/drawing/2014/main" id="{4404786C-9C6E-4012-9850-8709023C4DA4}"/>
              </a:ext>
            </a:extLst>
          </p:cNvPr>
          <p:cNvSpPr/>
          <p:nvPr/>
        </p:nvSpPr>
        <p:spPr>
          <a:xfrm>
            <a:off x="2620247" y="5331734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E650CE6-8232-46ED-A740-56B605D5F095}"/>
              </a:ext>
            </a:extLst>
          </p:cNvPr>
          <p:cNvSpPr txBox="1"/>
          <p:nvPr/>
        </p:nvSpPr>
        <p:spPr>
          <a:xfrm>
            <a:off x="2654112" y="6215848"/>
            <a:ext cx="247375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エラーメッセージが表示された</a:t>
            </a:r>
            <a:endParaRPr lang="en-US" altLang="ja-JP" sz="1050" dirty="0"/>
          </a:p>
          <a:p>
            <a:pPr algn="ctr"/>
            <a:r>
              <a:rPr lang="ja-JP" altLang="en-US" sz="1050" dirty="0"/>
              <a:t>撮影画面に戻るので、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カメラマークをタップして再度撮影。</a:t>
            </a:r>
            <a:endParaRPr lang="en-US" altLang="ja-JP" sz="105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FC918A6-9C22-4585-AD80-134D277DFBC7}"/>
              </a:ext>
            </a:extLst>
          </p:cNvPr>
          <p:cNvSpPr txBox="1"/>
          <p:nvPr/>
        </p:nvSpPr>
        <p:spPr>
          <a:xfrm>
            <a:off x="5315308" y="6215848"/>
            <a:ext cx="18004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写真に問題がない場合は、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「✓」が現れます。</a:t>
            </a:r>
            <a:endParaRPr lang="en-US" altLang="ja-JP" sz="105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A6AED70-3DB4-413B-8AA9-ED2D65F75DDD}"/>
              </a:ext>
            </a:extLst>
          </p:cNvPr>
          <p:cNvSpPr/>
          <p:nvPr/>
        </p:nvSpPr>
        <p:spPr>
          <a:xfrm>
            <a:off x="9350746" y="2466985"/>
            <a:ext cx="2501244" cy="1225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</a:rPr>
              <a:t>1</a:t>
            </a:r>
            <a:r>
              <a:rPr kumimoji="1" lang="ja-JP" altLang="en-US" sz="1100" dirty="0">
                <a:solidFill>
                  <a:schemeClr val="tx1"/>
                </a:solidFill>
              </a:rPr>
              <a:t>人目の入力はこれで</a:t>
            </a:r>
            <a:r>
              <a:rPr lang="ja-JP" altLang="en-US" sz="1100" dirty="0">
                <a:solidFill>
                  <a:schemeClr val="tx1"/>
                </a:solidFill>
              </a:rPr>
              <a:t>完了です。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宿泊者人数が</a:t>
            </a:r>
            <a:r>
              <a:rPr lang="en-US" altLang="ja-JP" sz="1100" dirty="0">
                <a:solidFill>
                  <a:schemeClr val="tx1"/>
                </a:solidFill>
              </a:rPr>
              <a:t>2</a:t>
            </a:r>
            <a:r>
              <a:rPr lang="ja-JP" altLang="en-US" sz="1100" dirty="0">
                <a:solidFill>
                  <a:schemeClr val="tx1"/>
                </a:solidFill>
              </a:rPr>
              <a:t>名以上の場合は、</a:t>
            </a:r>
            <a:endParaRPr lang="en-US" altLang="ja-JP" sz="1100" dirty="0">
              <a:solidFill>
                <a:schemeClr val="tx1"/>
              </a:solidFill>
            </a:endParaRPr>
          </a:p>
          <a:p>
            <a:pPr algn="ctr"/>
            <a:r>
              <a:rPr lang="ja-JP" altLang="en-US" sz="1100" dirty="0">
                <a:solidFill>
                  <a:schemeClr val="tx1"/>
                </a:solidFill>
              </a:rPr>
              <a:t>⑧～⑭が繰り返されます。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78FCAC4-4B53-474B-BB69-57CCFA828FD8}"/>
              </a:ext>
            </a:extLst>
          </p:cNvPr>
          <p:cNvSpPr/>
          <p:nvPr/>
        </p:nvSpPr>
        <p:spPr>
          <a:xfrm>
            <a:off x="7666684" y="4319629"/>
            <a:ext cx="4396361" cy="2440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44B8584-EE4A-4555-A5CD-0C70C007B918}"/>
              </a:ext>
            </a:extLst>
          </p:cNvPr>
          <p:cNvSpPr txBox="1"/>
          <p:nvPr/>
        </p:nvSpPr>
        <p:spPr>
          <a:xfrm>
            <a:off x="7666684" y="4376428"/>
            <a:ext cx="35509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/>
              <a:t>宿泊者全員分の入力が完了し、</a:t>
            </a:r>
            <a:endParaRPr lang="en-US" altLang="ja-JP" sz="1050" dirty="0"/>
          </a:p>
          <a:p>
            <a:r>
              <a:rPr lang="ja-JP" altLang="en-US" sz="1050" dirty="0"/>
              <a:t>以下画面が表示されましたらチェックイン完了です。</a:t>
            </a:r>
            <a:endParaRPr lang="en-US" altLang="ja-JP" sz="1050" dirty="0"/>
          </a:p>
        </p:txBody>
      </p:sp>
      <p:pic>
        <p:nvPicPr>
          <p:cNvPr id="45" name="図 44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400F9770-9B73-4370-A973-5073688032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66" y="4820982"/>
            <a:ext cx="2375196" cy="178099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623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EC6E9A5A-FE58-4169-9A31-8B834A6B7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13" y="1059368"/>
            <a:ext cx="3573373" cy="268003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図 15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0ED29F98-33B3-43C0-8F1A-ACEAF706A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0" y="1059369"/>
            <a:ext cx="3573372" cy="26800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7" name="図 36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6A7B10C1-55E6-4E8A-B751-FCD6C303C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12" y="1051795"/>
            <a:ext cx="3573372" cy="267942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FDCEE7-5714-478D-8C0D-232C00CCF951}"/>
              </a:ext>
            </a:extLst>
          </p:cNvPr>
          <p:cNvSpPr txBox="1"/>
          <p:nvPr/>
        </p:nvSpPr>
        <p:spPr>
          <a:xfrm>
            <a:off x="340011" y="644807"/>
            <a:ext cx="2159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①チェックイン後のトップ画面</a:t>
            </a:r>
            <a:endParaRPr kumimoji="1" lang="ja-JP" altLang="en-US" sz="11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D1702E-79A2-484A-9DA9-EA869F702522}"/>
              </a:ext>
            </a:extLst>
          </p:cNvPr>
          <p:cNvSpPr txBox="1"/>
          <p:nvPr/>
        </p:nvSpPr>
        <p:spPr>
          <a:xfrm>
            <a:off x="4309313" y="644807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②チェックアウト</a:t>
            </a:r>
            <a:endParaRPr kumimoji="1" lang="ja-JP" altLang="en-US" sz="11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794F05-9515-4BD5-A1D9-BCFCD9AFDCDF}"/>
              </a:ext>
            </a:extLst>
          </p:cNvPr>
          <p:cNvSpPr txBox="1"/>
          <p:nvPr/>
        </p:nvSpPr>
        <p:spPr>
          <a:xfrm>
            <a:off x="8278615" y="644807"/>
            <a:ext cx="2582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/>
              <a:t>③チェックアウト完了後のトップ画面</a:t>
            </a:r>
            <a:endParaRPr kumimoji="1" lang="ja-JP" altLang="en-US" sz="11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16AC7E-B034-4DC2-81FD-E59AFE93CC05}"/>
              </a:ext>
            </a:extLst>
          </p:cNvPr>
          <p:cNvSpPr txBox="1"/>
          <p:nvPr/>
        </p:nvSpPr>
        <p:spPr>
          <a:xfrm>
            <a:off x="687854" y="3902963"/>
            <a:ext cx="2877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チェックインを行った後のトップ画面には、</a:t>
            </a:r>
            <a:endParaRPr lang="en-US" altLang="ja-JP" sz="1050" dirty="0"/>
          </a:p>
          <a:p>
            <a:pPr algn="ctr"/>
            <a:r>
              <a:rPr kumimoji="1" lang="ja-JP" altLang="en-US" sz="1050" dirty="0"/>
              <a:t>「</a:t>
            </a:r>
            <a:r>
              <a:rPr kumimoji="1" lang="en-US" altLang="ja-JP" sz="1050" dirty="0"/>
              <a:t>Check Out</a:t>
            </a:r>
            <a:r>
              <a:rPr kumimoji="1" lang="ja-JP" altLang="en-US" sz="1050" dirty="0"/>
              <a:t>」ボタンが現れます。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チェックアウトを行う際は、</a:t>
            </a:r>
            <a:endParaRPr lang="en-US" altLang="ja-JP" sz="1050" dirty="0"/>
          </a:p>
          <a:p>
            <a:pPr algn="ctr"/>
            <a:r>
              <a:rPr lang="ja-JP" altLang="en-US" sz="1050" dirty="0"/>
              <a:t>「</a:t>
            </a:r>
            <a:r>
              <a:rPr lang="en-US" altLang="ja-JP" sz="1050" dirty="0"/>
              <a:t>Check Out</a:t>
            </a:r>
            <a:r>
              <a:rPr lang="ja-JP" altLang="en-US" sz="1050" dirty="0"/>
              <a:t>」ボタンをタップ。</a:t>
            </a:r>
            <a:endParaRPr kumimoji="1" lang="ja-JP" altLang="en-US" sz="105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E27AF6-6490-4FAB-9A96-D7A41A4D26E5}"/>
              </a:ext>
            </a:extLst>
          </p:cNvPr>
          <p:cNvSpPr txBox="1"/>
          <p:nvPr/>
        </p:nvSpPr>
        <p:spPr>
          <a:xfrm>
            <a:off x="4696423" y="3902962"/>
            <a:ext cx="27991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50" dirty="0"/>
              <a:t>5</a:t>
            </a:r>
            <a:r>
              <a:rPr kumimoji="1" lang="ja-JP" altLang="en-US" sz="1050" dirty="0"/>
              <a:t>ヶ国語全てで案内文が表示されます。</a:t>
            </a:r>
            <a:endParaRPr kumimoji="1" lang="en-US" altLang="ja-JP" sz="1050" dirty="0"/>
          </a:p>
          <a:p>
            <a:pPr algn="ctr"/>
            <a:r>
              <a:rPr lang="ja-JP" altLang="en-US" sz="1050" dirty="0"/>
              <a:t>案内文を確認し、「</a:t>
            </a:r>
            <a:r>
              <a:rPr lang="en-US" altLang="ja-JP" sz="1050" dirty="0"/>
              <a:t>OK</a:t>
            </a:r>
            <a:r>
              <a:rPr lang="ja-JP" altLang="en-US" sz="1050" dirty="0"/>
              <a:t>」ボタンをタップ。</a:t>
            </a:r>
            <a:endParaRPr lang="en-US" altLang="ja-JP" sz="105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351230-81A9-4ABE-8DDC-FE9B70F84F08}"/>
              </a:ext>
            </a:extLst>
          </p:cNvPr>
          <p:cNvSpPr txBox="1"/>
          <p:nvPr/>
        </p:nvSpPr>
        <p:spPr>
          <a:xfrm>
            <a:off x="8559127" y="3902962"/>
            <a:ext cx="30123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050" dirty="0"/>
              <a:t>トップ画面から「</a:t>
            </a:r>
            <a:r>
              <a:rPr lang="en-US" altLang="ja-JP" sz="1050" dirty="0"/>
              <a:t>Check Out</a:t>
            </a:r>
            <a:r>
              <a:rPr lang="ja-JP" altLang="en-US" sz="1050" dirty="0"/>
              <a:t>」ボタンが</a:t>
            </a:r>
            <a:endParaRPr lang="en-US" altLang="ja-JP" sz="1050" dirty="0"/>
          </a:p>
          <a:p>
            <a:pPr algn="ctr"/>
            <a:r>
              <a:rPr lang="ja-JP" altLang="en-US" sz="1050" dirty="0"/>
              <a:t>無くなりましたら、チェックアウト完了です。</a:t>
            </a:r>
            <a:endParaRPr kumimoji="1" lang="en-US" altLang="ja-JP" sz="105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6D8F9BD-B62A-491C-8941-620CCDE1BB54}"/>
              </a:ext>
            </a:extLst>
          </p:cNvPr>
          <p:cNvSpPr/>
          <p:nvPr/>
        </p:nvSpPr>
        <p:spPr>
          <a:xfrm>
            <a:off x="6119303" y="3083520"/>
            <a:ext cx="817827" cy="345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DCFB5BD-EE08-4EC7-BA1D-21449CF5E191}"/>
              </a:ext>
            </a:extLst>
          </p:cNvPr>
          <p:cNvSpPr/>
          <p:nvPr/>
        </p:nvSpPr>
        <p:spPr>
          <a:xfrm>
            <a:off x="1552265" y="3251904"/>
            <a:ext cx="1148862" cy="439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5718AFCA-0E80-4E76-8DE0-461FCE25B80B}"/>
              </a:ext>
            </a:extLst>
          </p:cNvPr>
          <p:cNvSpPr/>
          <p:nvPr/>
        </p:nvSpPr>
        <p:spPr>
          <a:xfrm>
            <a:off x="3983979" y="2183248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57F928DD-5AAF-49F7-8A17-E0EC4AA1EF7D}"/>
              </a:ext>
            </a:extLst>
          </p:cNvPr>
          <p:cNvSpPr/>
          <p:nvPr/>
        </p:nvSpPr>
        <p:spPr>
          <a:xfrm>
            <a:off x="7953281" y="2156872"/>
            <a:ext cx="254737" cy="41652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A27565D-5C0C-4D87-BE22-3B07FA96BB1F}"/>
              </a:ext>
            </a:extLst>
          </p:cNvPr>
          <p:cNvSpPr txBox="1"/>
          <p:nvPr/>
        </p:nvSpPr>
        <p:spPr>
          <a:xfrm>
            <a:off x="88339" y="137338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5"/>
                </a:solidFill>
              </a:rPr>
              <a:t>2</a:t>
            </a:r>
            <a:r>
              <a:rPr kumimoji="1" lang="ja-JP" altLang="en-US" b="1" dirty="0">
                <a:solidFill>
                  <a:schemeClr val="accent5"/>
                </a:solidFill>
              </a:rPr>
              <a:t>．チェックアウト手順</a:t>
            </a:r>
          </a:p>
        </p:txBody>
      </p:sp>
    </p:spTree>
    <p:extLst>
      <p:ext uri="{BB962C8B-B14F-4D97-AF65-F5344CB8AC3E}">
        <p14:creationId xmlns:p14="http://schemas.microsoft.com/office/powerpoint/2010/main" val="374375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baca9e-d6b3-454e-99f2-2552469a15c8">
      <Terms xmlns="http://schemas.microsoft.com/office/infopath/2007/PartnerControls"/>
    </lcf76f155ced4ddcb4097134ff3c332f>
    <TaxCatchAll xmlns="a0ebb0ae-5366-4f45-8a5a-b58fe51d08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A555200D0650B449FF9E827728FE8B8" ma:contentTypeVersion="17" ma:contentTypeDescription="新しいドキュメントを作成します。" ma:contentTypeScope="" ma:versionID="34c59d0f885f0e59360279852c51e83f">
  <xsd:schema xmlns:xsd="http://www.w3.org/2001/XMLSchema" xmlns:xs="http://www.w3.org/2001/XMLSchema" xmlns:p="http://schemas.microsoft.com/office/2006/metadata/properties" xmlns:ns2="a0ebb0ae-5366-4f45-8a5a-b58fe51d086e" xmlns:ns3="bfbaca9e-d6b3-454e-99f2-2552469a15c8" targetNamespace="http://schemas.microsoft.com/office/2006/metadata/properties" ma:root="true" ma:fieldsID="ae4214c9bec3450091d437cc0f280de0" ns2:_="" ns3:_="">
    <xsd:import namespace="a0ebb0ae-5366-4f45-8a5a-b58fe51d086e"/>
    <xsd:import namespace="bfbaca9e-d6b3-454e-99f2-2552469a15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bb0ae-5366-4f45-8a5a-b58fe51d08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共有のヒントのハッシュ" ma:internalName="SharingHintHash" ma:readOnly="true">
      <xsd:simpleType>
        <xsd:restriction base="dms:Text"/>
      </xsd:simpleType>
    </xsd:element>
    <xsd:element name="SharedWithDetails" ma:index="1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ed1580b-8c48-4faf-a3a5-d7818b9a934e}" ma:internalName="TaxCatchAll" ma:showField="CatchAllData" ma:web="a0ebb0ae-5366-4f45-8a5a-b58fe51d0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aca9e-d6b3-454e-99f2-2552469a1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a6641e41-3dda-4bfa-a56c-4c1f3349dc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031D28-E25A-4FC6-9C43-B23E2F5626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E5FC3-5F23-4E3C-942B-767700D9C59E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fbaca9e-d6b3-454e-99f2-2552469a15c8"/>
    <ds:schemaRef ds:uri="http://schemas.microsoft.com/office/2006/documentManagement/types"/>
    <ds:schemaRef ds:uri="a0ebb0ae-5366-4f45-8a5a-b58fe51d086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588324-1051-4D4A-8D8A-E1D88BECF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bb0ae-5366-4f45-8a5a-b58fe51d086e"/>
    <ds:schemaRef ds:uri="bfbaca9e-d6b3-454e-99f2-2552469a1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599</Words>
  <Application>Microsoft Office PowerPoint</Application>
  <PresentationFormat>ワイド画面</PresentationFormat>
  <Paragraphs>80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チェックインアプリ 操作手順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Yoshikawa Megumi</dc:creator>
  <cp:lastModifiedBy>伏見 葉子</cp:lastModifiedBy>
  <cp:revision>21</cp:revision>
  <cp:lastPrinted>2023-06-29T04:42:26Z</cp:lastPrinted>
  <dcterms:created xsi:type="dcterms:W3CDTF">2020-03-30T01:34:32Z</dcterms:created>
  <dcterms:modified xsi:type="dcterms:W3CDTF">2023-06-29T04:45:26Z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0x0101006A555200D0650B449FF9E827728FE8B8</vt:lpwstr>
  </property>
  <property fmtid="{D5CDD505-2E9C-101B-9397-08002B2CF9AE}" pid="3" name="MediaServiceImageTags">
    <vt:lpwstr/>
  </property>
</Properties>
</file>