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吉川 愛" initials="吉川" lastIdx="3" clrIdx="0">
    <p:extLst>
      <p:ext uri="{19B8F6BF-5375-455C-9EA6-DF929625EA0E}">
        <p15:presenceInfo xmlns:p15="http://schemas.microsoft.com/office/powerpoint/2012/main" userId="S::m.yoshikawa@cnanet.co.jp::f71bbbbf-b3e5-4883-bb0f-3ad16e4c01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30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F0B55-037E-42AA-BF52-14A99F761F7D}" type="datetimeFigureOut">
              <a:rPr kumimoji="1" lang="ja-JP" altLang="en-US" smtClean="0"/>
              <a:t>2021/2/25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5289-BB6F-4BD7-80DB-0B657F7AC9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6207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F0B55-037E-42AA-BF52-14A99F761F7D}" type="datetimeFigureOut">
              <a:rPr kumimoji="1" lang="ja-JP" altLang="en-US" smtClean="0"/>
              <a:t>2021/2/25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5289-BB6F-4BD7-80DB-0B657F7AC9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9622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F0B55-037E-42AA-BF52-14A99F761F7D}" type="datetimeFigureOut">
              <a:rPr kumimoji="1" lang="ja-JP" altLang="en-US" smtClean="0"/>
              <a:t>2021/2/25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5289-BB6F-4BD7-80DB-0B657F7AC9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7369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F0B55-037E-42AA-BF52-14A99F761F7D}" type="datetimeFigureOut">
              <a:rPr kumimoji="1" lang="ja-JP" altLang="en-US" smtClean="0"/>
              <a:t>2021/2/25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5289-BB6F-4BD7-80DB-0B657F7AC9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6118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F0B55-037E-42AA-BF52-14A99F761F7D}" type="datetimeFigureOut">
              <a:rPr kumimoji="1" lang="ja-JP" altLang="en-US" smtClean="0"/>
              <a:t>2021/2/25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5289-BB6F-4BD7-80DB-0B657F7AC9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0444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F0B55-037E-42AA-BF52-14A99F761F7D}" type="datetimeFigureOut">
              <a:rPr kumimoji="1" lang="ja-JP" altLang="en-US" smtClean="0"/>
              <a:t>2021/2/25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5289-BB6F-4BD7-80DB-0B657F7AC9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83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F0B55-037E-42AA-BF52-14A99F761F7D}" type="datetimeFigureOut">
              <a:rPr kumimoji="1" lang="ja-JP" altLang="en-US" smtClean="0"/>
              <a:t>2021/2/25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5289-BB6F-4BD7-80DB-0B657F7AC9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9289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F0B55-037E-42AA-BF52-14A99F761F7D}" type="datetimeFigureOut">
              <a:rPr kumimoji="1" lang="ja-JP" altLang="en-US" smtClean="0"/>
              <a:t>2021/2/25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5289-BB6F-4BD7-80DB-0B657F7AC9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0886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F0B55-037E-42AA-BF52-14A99F761F7D}" type="datetimeFigureOut">
              <a:rPr kumimoji="1" lang="ja-JP" altLang="en-US" smtClean="0"/>
              <a:t>2021/2/25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5289-BB6F-4BD7-80DB-0B657F7AC9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5718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F0B55-037E-42AA-BF52-14A99F761F7D}" type="datetimeFigureOut">
              <a:rPr kumimoji="1" lang="ja-JP" altLang="en-US" smtClean="0"/>
              <a:t>2021/2/25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5289-BB6F-4BD7-80DB-0B657F7AC9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2488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F0B55-037E-42AA-BF52-14A99F761F7D}" type="datetimeFigureOut">
              <a:rPr kumimoji="1" lang="ja-JP" altLang="en-US" smtClean="0"/>
              <a:t>2021/2/25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5289-BB6F-4BD7-80DB-0B657F7AC9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2373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F0B55-037E-42AA-BF52-14A99F761F7D}" type="datetimeFigureOut">
              <a:rPr kumimoji="1" lang="ja-JP" altLang="en-US" smtClean="0"/>
              <a:t>2021/2/25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F5289-BB6F-4BD7-80DB-0B657F7AC9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1727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0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1.pn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19EEEB04-888C-4289-BEFF-2272D86F8DFC}"/>
              </a:ext>
            </a:extLst>
          </p:cNvPr>
          <p:cNvSpPr/>
          <p:nvPr/>
        </p:nvSpPr>
        <p:spPr>
          <a:xfrm>
            <a:off x="97535" y="8191044"/>
            <a:ext cx="6662921" cy="16296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024DACE-AE19-49B0-A75B-85DC20D4BE3D}"/>
              </a:ext>
            </a:extLst>
          </p:cNvPr>
          <p:cNvSpPr txBox="1"/>
          <p:nvPr/>
        </p:nvSpPr>
        <p:spPr>
          <a:xfrm>
            <a:off x="2444933" y="255249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b="1" dirty="0"/>
              <a:t>操作の流れ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AA7420A3-5E65-4E7A-ABB2-38C8F2AD66C9}"/>
              </a:ext>
            </a:extLst>
          </p:cNvPr>
          <p:cNvSpPr/>
          <p:nvPr/>
        </p:nvSpPr>
        <p:spPr>
          <a:xfrm>
            <a:off x="97537" y="85344"/>
            <a:ext cx="1365504" cy="332264"/>
          </a:xfrm>
          <a:prstGeom prst="roundRect">
            <a:avLst>
              <a:gd name="adj" fmla="val 4786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solidFill>
                  <a:schemeClr val="bg1"/>
                </a:solidFill>
              </a:rPr>
              <a:t>日本語</a:t>
            </a:r>
          </a:p>
        </p:txBody>
      </p:sp>
      <p:pic>
        <p:nvPicPr>
          <p:cNvPr id="7" name="図 6" descr="携帯電話の画面のスクリーンショット&#10;&#10;自動的に生成された説明">
            <a:extLst>
              <a:ext uri="{FF2B5EF4-FFF2-40B4-BE49-F238E27FC236}">
                <a16:creationId xmlns:a16="http://schemas.microsoft.com/office/drawing/2014/main" id="{0B68821D-84AA-4B68-841D-7773CFD33D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01" y="1096326"/>
            <a:ext cx="1896645" cy="1333811"/>
          </a:xfrm>
          <a:prstGeom prst="rect">
            <a:avLst/>
          </a:prstGeom>
        </p:spPr>
      </p:pic>
      <p:pic>
        <p:nvPicPr>
          <p:cNvPr id="9" name="図 8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62D6E534-DA66-454C-9D6A-DFB9566F5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678" y="1096327"/>
            <a:ext cx="1896645" cy="1333811"/>
          </a:xfrm>
          <a:prstGeom prst="rect">
            <a:avLst/>
          </a:prstGeom>
        </p:spPr>
      </p:pic>
      <p:pic>
        <p:nvPicPr>
          <p:cNvPr id="11" name="図 10" descr="モニター画面に映る文字のスクリーンショット&#10;&#10;自動的に生成された説明">
            <a:extLst>
              <a:ext uri="{FF2B5EF4-FFF2-40B4-BE49-F238E27FC236}">
                <a16:creationId xmlns:a16="http://schemas.microsoft.com/office/drawing/2014/main" id="{453BD364-97D4-4060-89CD-6598176DBC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154" y="1096326"/>
            <a:ext cx="1896645" cy="1333811"/>
          </a:xfrm>
          <a:prstGeom prst="rect">
            <a:avLst/>
          </a:prstGeom>
        </p:spPr>
      </p:pic>
      <p:pic>
        <p:nvPicPr>
          <p:cNvPr id="13" name="図 12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9ED00416-BC08-4459-9912-298FDF4A58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01" y="3502239"/>
            <a:ext cx="1896645" cy="1333811"/>
          </a:xfrm>
          <a:prstGeom prst="rect">
            <a:avLst/>
          </a:prstGeom>
        </p:spPr>
      </p:pic>
      <p:pic>
        <p:nvPicPr>
          <p:cNvPr id="17" name="図 16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47130A02-363F-4B8A-9277-359324F168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678" y="3502239"/>
            <a:ext cx="1896645" cy="1333811"/>
          </a:xfrm>
          <a:prstGeom prst="rect">
            <a:avLst/>
          </a:prstGeom>
        </p:spPr>
      </p:pic>
      <p:pic>
        <p:nvPicPr>
          <p:cNvPr id="19" name="図 18" descr="コンピューターのスクリーンショット&#10;&#10;自動的に生成された説明">
            <a:extLst>
              <a:ext uri="{FF2B5EF4-FFF2-40B4-BE49-F238E27FC236}">
                <a16:creationId xmlns:a16="http://schemas.microsoft.com/office/drawing/2014/main" id="{B2F9EF7D-E072-484C-801E-744E718BB7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154" y="3502239"/>
            <a:ext cx="1896645" cy="1333811"/>
          </a:xfrm>
          <a:prstGeom prst="rect">
            <a:avLst/>
          </a:prstGeom>
        </p:spPr>
      </p:pic>
      <p:pic>
        <p:nvPicPr>
          <p:cNvPr id="21" name="図 20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CFA52916-931E-479C-B254-1118E6A326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01" y="6165505"/>
            <a:ext cx="1896645" cy="1333811"/>
          </a:xfrm>
          <a:prstGeom prst="rect">
            <a:avLst/>
          </a:prstGeom>
        </p:spPr>
      </p:pic>
      <p:pic>
        <p:nvPicPr>
          <p:cNvPr id="25" name="図 24" descr="グラフィカル ユーザー インターフェイス&#10;&#10;低い精度で自動的に生成された説明">
            <a:extLst>
              <a:ext uri="{FF2B5EF4-FFF2-40B4-BE49-F238E27FC236}">
                <a16:creationId xmlns:a16="http://schemas.microsoft.com/office/drawing/2014/main" id="{F9FA3DC2-991E-4CA3-959B-335CAC6F0C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678" y="6165505"/>
            <a:ext cx="1896645" cy="1333811"/>
          </a:xfrm>
          <a:prstGeom prst="rect">
            <a:avLst/>
          </a:prstGeom>
        </p:spPr>
      </p:pic>
      <p:pic>
        <p:nvPicPr>
          <p:cNvPr id="27" name="図 26" descr="テキスト&#10;&#10;自動的に生成された説明">
            <a:extLst>
              <a:ext uri="{FF2B5EF4-FFF2-40B4-BE49-F238E27FC236}">
                <a16:creationId xmlns:a16="http://schemas.microsoft.com/office/drawing/2014/main" id="{1EAAFBF9-7F7E-449C-88A3-B0ED5476786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154" y="6165505"/>
            <a:ext cx="1896645" cy="1333811"/>
          </a:xfrm>
          <a:prstGeom prst="rect">
            <a:avLst/>
          </a:prstGeom>
        </p:spPr>
      </p:pic>
      <p:sp>
        <p:nvSpPr>
          <p:cNvPr id="28" name="二等辺三角形 27">
            <a:extLst>
              <a:ext uri="{FF2B5EF4-FFF2-40B4-BE49-F238E27FC236}">
                <a16:creationId xmlns:a16="http://schemas.microsoft.com/office/drawing/2014/main" id="{9B30AD58-A75B-40AA-8D67-21B36665C869}"/>
              </a:ext>
            </a:extLst>
          </p:cNvPr>
          <p:cNvSpPr/>
          <p:nvPr/>
        </p:nvSpPr>
        <p:spPr>
          <a:xfrm rot="5400000">
            <a:off x="1953897" y="1611595"/>
            <a:ext cx="596730" cy="303272"/>
          </a:xfrm>
          <a:prstGeom prst="triangl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二等辺三角形 28">
            <a:extLst>
              <a:ext uri="{FF2B5EF4-FFF2-40B4-BE49-F238E27FC236}">
                <a16:creationId xmlns:a16="http://schemas.microsoft.com/office/drawing/2014/main" id="{BED90D92-486F-4B4F-85E7-BDE1AD9EBB12}"/>
              </a:ext>
            </a:extLst>
          </p:cNvPr>
          <p:cNvSpPr/>
          <p:nvPr/>
        </p:nvSpPr>
        <p:spPr>
          <a:xfrm rot="5400000">
            <a:off x="4307374" y="1611595"/>
            <a:ext cx="596730" cy="303272"/>
          </a:xfrm>
          <a:prstGeom prst="triangl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4" name="図 33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24C185DA-F2D3-41E0-9B03-74FDA253FE3B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28" y="8454157"/>
            <a:ext cx="533633" cy="1103376"/>
          </a:xfrm>
          <a:prstGeom prst="rect">
            <a:avLst/>
          </a:prstGeom>
        </p:spPr>
      </p:pic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CE1EAAB-6C79-4C97-BD7F-D4129417A49B}"/>
              </a:ext>
            </a:extLst>
          </p:cNvPr>
          <p:cNvSpPr txBox="1"/>
          <p:nvPr/>
        </p:nvSpPr>
        <p:spPr>
          <a:xfrm>
            <a:off x="629728" y="2417750"/>
            <a:ext cx="8915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100" b="1" dirty="0"/>
              <a:t>1.</a:t>
            </a:r>
            <a:r>
              <a:rPr kumimoji="1" lang="ja-JP" altLang="en-US" sz="1100" b="1" dirty="0"/>
              <a:t> 言語選択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4F71BCFD-CBD0-4655-A477-7303ADC98E32}"/>
              </a:ext>
            </a:extLst>
          </p:cNvPr>
          <p:cNvSpPr txBox="1"/>
          <p:nvPr/>
        </p:nvSpPr>
        <p:spPr>
          <a:xfrm>
            <a:off x="3047407" y="2417750"/>
            <a:ext cx="7505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100" b="1" dirty="0"/>
              <a:t>2. </a:t>
            </a:r>
            <a:r>
              <a:rPr kumimoji="1" lang="ja-JP" altLang="en-US" sz="1100" b="1" dirty="0"/>
              <a:t>案内文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521F653B-1F07-497D-8F87-C6435996E35B}"/>
              </a:ext>
            </a:extLst>
          </p:cNvPr>
          <p:cNvSpPr txBox="1"/>
          <p:nvPr/>
        </p:nvSpPr>
        <p:spPr>
          <a:xfrm>
            <a:off x="5195617" y="2417750"/>
            <a:ext cx="11737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100" b="1" dirty="0"/>
              <a:t>3. </a:t>
            </a:r>
            <a:r>
              <a:rPr kumimoji="1" lang="ja-JP" altLang="en-US" sz="1100" b="1" dirty="0"/>
              <a:t>宿泊人数入力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42AEC97C-5233-488C-B381-D97A5B382AA0}"/>
              </a:ext>
            </a:extLst>
          </p:cNvPr>
          <p:cNvSpPr txBox="1"/>
          <p:nvPr/>
        </p:nvSpPr>
        <p:spPr>
          <a:xfrm>
            <a:off x="445381" y="4840488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100" b="1" dirty="0"/>
              <a:t>4. </a:t>
            </a:r>
            <a:r>
              <a:rPr kumimoji="1" lang="ja-JP" altLang="en-US" sz="1100" b="1" dirty="0"/>
              <a:t>動画撮影</a:t>
            </a:r>
            <a:r>
              <a:rPr kumimoji="1" lang="en-US" altLang="ja-JP" sz="1100" b="1" dirty="0"/>
              <a:t>(</a:t>
            </a:r>
            <a:r>
              <a:rPr kumimoji="1" lang="ja-JP" altLang="en-US" sz="1100" b="1" dirty="0"/>
              <a:t>全員</a:t>
            </a:r>
            <a:r>
              <a:rPr kumimoji="1" lang="en-US" altLang="ja-JP" sz="1100" b="1" dirty="0"/>
              <a:t>)</a:t>
            </a:r>
            <a:endParaRPr kumimoji="1" lang="ja-JP" altLang="en-US" sz="1100" b="1" dirty="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E12E3036-4CCA-4CD2-B704-A62E622FC37C}"/>
              </a:ext>
            </a:extLst>
          </p:cNvPr>
          <p:cNvSpPr txBox="1"/>
          <p:nvPr/>
        </p:nvSpPr>
        <p:spPr>
          <a:xfrm>
            <a:off x="2848091" y="4844721"/>
            <a:ext cx="11737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100" b="1" dirty="0"/>
              <a:t>5. </a:t>
            </a:r>
            <a:r>
              <a:rPr kumimoji="1" lang="ja-JP" altLang="en-US" sz="1100" b="1" dirty="0"/>
              <a:t>日本在住確認</a:t>
            </a:r>
            <a:endParaRPr kumimoji="1" lang="en-US" altLang="ja-JP" sz="1100" b="1" dirty="0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3C48BCDE-5A45-4BF6-B42A-5FB0E49375B8}"/>
              </a:ext>
            </a:extLst>
          </p:cNvPr>
          <p:cNvSpPr txBox="1"/>
          <p:nvPr/>
        </p:nvSpPr>
        <p:spPr>
          <a:xfrm>
            <a:off x="4882229" y="4832793"/>
            <a:ext cx="1800493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100" b="1" dirty="0"/>
              <a:t>6. </a:t>
            </a:r>
            <a:r>
              <a:rPr kumimoji="1" lang="ja-JP" altLang="en-US" sz="1100" b="1" dirty="0"/>
              <a:t>身分証明書撮影</a:t>
            </a:r>
            <a:endParaRPr kumimoji="1" lang="en-US" altLang="ja-JP" sz="1100" b="1" dirty="0"/>
          </a:p>
          <a:p>
            <a:pPr algn="ctr"/>
            <a:r>
              <a:rPr kumimoji="1" lang="en-US" altLang="ja-JP" sz="900" b="1" dirty="0"/>
              <a:t>※</a:t>
            </a:r>
            <a:r>
              <a:rPr kumimoji="1" lang="ja-JP" altLang="en-US" sz="900" b="1" dirty="0"/>
              <a:t>日本在住確認で「いいえ」を</a:t>
            </a:r>
            <a:endParaRPr kumimoji="1" lang="en-US" altLang="ja-JP" sz="900" b="1" dirty="0"/>
          </a:p>
          <a:p>
            <a:pPr algn="ctr"/>
            <a:r>
              <a:rPr kumimoji="1" lang="ja-JP" altLang="en-US" sz="900" b="1" dirty="0"/>
              <a:t>選択した場合のみ</a:t>
            </a:r>
            <a:endParaRPr kumimoji="1" lang="en-US" altLang="ja-JP" sz="900" b="1" dirty="0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C749FB39-2BDF-4EA5-8304-2BBDAE03BF4D}"/>
              </a:ext>
            </a:extLst>
          </p:cNvPr>
          <p:cNvSpPr txBox="1"/>
          <p:nvPr/>
        </p:nvSpPr>
        <p:spPr>
          <a:xfrm>
            <a:off x="418130" y="7496115"/>
            <a:ext cx="13147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100" b="1" dirty="0"/>
              <a:t>7. </a:t>
            </a:r>
            <a:r>
              <a:rPr kumimoji="1" lang="ja-JP" altLang="en-US" sz="1100" b="1" dirty="0"/>
              <a:t>宿泊者情報入力</a:t>
            </a:r>
            <a:endParaRPr kumimoji="1" lang="en-US" altLang="ja-JP" sz="1100" b="1" dirty="0"/>
          </a:p>
        </p:txBody>
      </p:sp>
      <p:pic>
        <p:nvPicPr>
          <p:cNvPr id="47" name="図 46">
            <a:extLst>
              <a:ext uri="{FF2B5EF4-FFF2-40B4-BE49-F238E27FC236}">
                <a16:creationId xmlns:a16="http://schemas.microsoft.com/office/drawing/2014/main" id="{17837BE8-E208-46C6-88CA-DB1D9A1A67C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96121" y="8340197"/>
            <a:ext cx="1896645" cy="1331299"/>
          </a:xfrm>
          <a:prstGeom prst="rect">
            <a:avLst/>
          </a:prstGeom>
        </p:spPr>
      </p:pic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C307B3BD-D985-4967-A415-8F525158C3BA}"/>
              </a:ext>
            </a:extLst>
          </p:cNvPr>
          <p:cNvSpPr txBox="1"/>
          <p:nvPr/>
        </p:nvSpPr>
        <p:spPr>
          <a:xfrm>
            <a:off x="2695547" y="7496115"/>
            <a:ext cx="14542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100" b="1" dirty="0"/>
              <a:t>8. </a:t>
            </a:r>
            <a:r>
              <a:rPr kumimoji="1" lang="ja-JP" altLang="en-US" sz="1100" b="1" dirty="0"/>
              <a:t>顔写真撮影</a:t>
            </a:r>
            <a:endParaRPr kumimoji="1" lang="en-US" altLang="ja-JP" sz="1100" b="1" dirty="0"/>
          </a:p>
          <a:p>
            <a:pPr algn="ctr"/>
            <a:r>
              <a:rPr kumimoji="1" lang="en-US" altLang="ja-JP" sz="900" b="1" dirty="0"/>
              <a:t>※5</a:t>
            </a:r>
            <a:r>
              <a:rPr kumimoji="1" lang="ja-JP" altLang="en-US" sz="900" b="1" dirty="0"/>
              <a:t>～</a:t>
            </a:r>
            <a:r>
              <a:rPr kumimoji="1" lang="en-US" altLang="ja-JP" sz="900" b="1" dirty="0"/>
              <a:t>8</a:t>
            </a:r>
            <a:r>
              <a:rPr kumimoji="1" lang="ja-JP" altLang="en-US" sz="900" b="1" dirty="0"/>
              <a:t>を人数分繰り返し</a:t>
            </a:r>
            <a:endParaRPr kumimoji="1" lang="en-US" altLang="ja-JP" sz="900" b="1" dirty="0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12651827-6A67-4990-A6AD-6B3271795C53}"/>
              </a:ext>
            </a:extLst>
          </p:cNvPr>
          <p:cNvSpPr txBox="1"/>
          <p:nvPr/>
        </p:nvSpPr>
        <p:spPr>
          <a:xfrm>
            <a:off x="5054551" y="7496115"/>
            <a:ext cx="14558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100" b="1" dirty="0"/>
              <a:t>9. </a:t>
            </a:r>
            <a:r>
              <a:rPr kumimoji="1" lang="ja-JP" altLang="en-US" sz="1100" b="1" dirty="0"/>
              <a:t>チェックイン完了</a:t>
            </a:r>
            <a:endParaRPr kumimoji="1" lang="en-US" altLang="ja-JP" sz="1100" b="1" dirty="0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217B115C-830B-4C51-9B9D-4AC3469B3109}"/>
              </a:ext>
            </a:extLst>
          </p:cNvPr>
          <p:cNvSpPr txBox="1"/>
          <p:nvPr/>
        </p:nvSpPr>
        <p:spPr>
          <a:xfrm>
            <a:off x="1292285" y="8590346"/>
            <a:ext cx="3102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b="1" dirty="0"/>
              <a:t>チェックアウトの際は、</a:t>
            </a:r>
            <a:endParaRPr kumimoji="1" lang="en-US" altLang="ja-JP" sz="1200" b="1" dirty="0"/>
          </a:p>
          <a:p>
            <a:pPr algn="ctr"/>
            <a:r>
              <a:rPr kumimoji="1" lang="ja-JP" altLang="en-US" sz="1200" b="1" dirty="0"/>
              <a:t>言語選択画面の「</a:t>
            </a:r>
            <a:r>
              <a:rPr kumimoji="1" lang="en-US" altLang="ja-JP" sz="1200" b="1" dirty="0"/>
              <a:t>Check Out</a:t>
            </a:r>
            <a:r>
              <a:rPr kumimoji="1" lang="ja-JP" altLang="en-US" sz="1200" b="1" dirty="0"/>
              <a:t>」ボタンより</a:t>
            </a:r>
            <a:endParaRPr kumimoji="1" lang="en-US" altLang="ja-JP" sz="1200" b="1" dirty="0"/>
          </a:p>
          <a:p>
            <a:pPr algn="ctr"/>
            <a:r>
              <a:rPr kumimoji="1" lang="ja-JP" altLang="en-US" sz="1200" b="1" dirty="0"/>
              <a:t>チェックアウト処理を</a:t>
            </a:r>
            <a:endParaRPr kumimoji="1" lang="en-US" altLang="ja-JP" sz="1200" b="1" dirty="0"/>
          </a:p>
          <a:p>
            <a:pPr algn="ctr"/>
            <a:r>
              <a:rPr kumimoji="1" lang="ja-JP" altLang="en-US" sz="1200" b="1" dirty="0"/>
              <a:t>お願いいたします。</a:t>
            </a:r>
            <a:endParaRPr kumimoji="1" lang="en-US" altLang="ja-JP" sz="1200" b="1" dirty="0"/>
          </a:p>
        </p:txBody>
      </p:sp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67178763-E167-412A-B494-9F7B3F3FB836}"/>
              </a:ext>
            </a:extLst>
          </p:cNvPr>
          <p:cNvGrpSpPr/>
          <p:nvPr/>
        </p:nvGrpSpPr>
        <p:grpSpPr>
          <a:xfrm>
            <a:off x="887927" y="2737416"/>
            <a:ext cx="4971947" cy="646773"/>
            <a:chOff x="874614" y="2807001"/>
            <a:chExt cx="4971947" cy="646773"/>
          </a:xfrm>
        </p:grpSpPr>
        <p:sp>
          <p:nvSpPr>
            <p:cNvPr id="55" name="正方形/長方形 54">
              <a:extLst>
                <a:ext uri="{FF2B5EF4-FFF2-40B4-BE49-F238E27FC236}">
                  <a16:creationId xmlns:a16="http://schemas.microsoft.com/office/drawing/2014/main" id="{C7AC151E-7504-40AC-94E7-A1B698F95200}"/>
                </a:ext>
              </a:extLst>
            </p:cNvPr>
            <p:cNvSpPr/>
            <p:nvPr/>
          </p:nvSpPr>
          <p:spPr>
            <a:xfrm>
              <a:off x="5718388" y="2807001"/>
              <a:ext cx="128173" cy="3284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矢印: 上向き折線 55">
              <a:extLst>
                <a:ext uri="{FF2B5EF4-FFF2-40B4-BE49-F238E27FC236}">
                  <a16:creationId xmlns:a16="http://schemas.microsoft.com/office/drawing/2014/main" id="{7B86EEA1-49F0-4A15-9A82-F4E081C6F806}"/>
                </a:ext>
              </a:extLst>
            </p:cNvPr>
            <p:cNvSpPr/>
            <p:nvPr/>
          </p:nvSpPr>
          <p:spPr>
            <a:xfrm rot="10800000">
              <a:off x="874614" y="3001790"/>
              <a:ext cx="4971947" cy="451984"/>
            </a:xfrm>
            <a:prstGeom prst="bentUpArrow">
              <a:avLst>
                <a:gd name="adj1" fmla="val 29215"/>
                <a:gd name="adj2" fmla="val 36239"/>
                <a:gd name="adj3" fmla="val 39049"/>
              </a:avLst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7" name="二等辺三角形 56">
            <a:extLst>
              <a:ext uri="{FF2B5EF4-FFF2-40B4-BE49-F238E27FC236}">
                <a16:creationId xmlns:a16="http://schemas.microsoft.com/office/drawing/2014/main" id="{4D4BA7DD-63CB-4717-B2DA-B6C6A5E678F2}"/>
              </a:ext>
            </a:extLst>
          </p:cNvPr>
          <p:cNvSpPr/>
          <p:nvPr/>
        </p:nvSpPr>
        <p:spPr>
          <a:xfrm rot="5400000">
            <a:off x="1953897" y="4017508"/>
            <a:ext cx="596730" cy="303272"/>
          </a:xfrm>
          <a:prstGeom prst="triangl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二等辺三角形 57">
            <a:extLst>
              <a:ext uri="{FF2B5EF4-FFF2-40B4-BE49-F238E27FC236}">
                <a16:creationId xmlns:a16="http://schemas.microsoft.com/office/drawing/2014/main" id="{852889A5-4E29-4027-9FDA-B2C8D5430DAF}"/>
              </a:ext>
            </a:extLst>
          </p:cNvPr>
          <p:cNvSpPr/>
          <p:nvPr/>
        </p:nvSpPr>
        <p:spPr>
          <a:xfrm rot="5400000">
            <a:off x="4307374" y="4017508"/>
            <a:ext cx="596730" cy="303272"/>
          </a:xfrm>
          <a:prstGeom prst="triangl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二等辺三角形 58">
            <a:extLst>
              <a:ext uri="{FF2B5EF4-FFF2-40B4-BE49-F238E27FC236}">
                <a16:creationId xmlns:a16="http://schemas.microsoft.com/office/drawing/2014/main" id="{EC5B5B09-C507-49B9-BDD1-E4B7ADFA4CCE}"/>
              </a:ext>
            </a:extLst>
          </p:cNvPr>
          <p:cNvSpPr/>
          <p:nvPr/>
        </p:nvSpPr>
        <p:spPr>
          <a:xfrm rot="5400000">
            <a:off x="1953897" y="6680774"/>
            <a:ext cx="596730" cy="303272"/>
          </a:xfrm>
          <a:prstGeom prst="triangl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二等辺三角形 59">
            <a:extLst>
              <a:ext uri="{FF2B5EF4-FFF2-40B4-BE49-F238E27FC236}">
                <a16:creationId xmlns:a16="http://schemas.microsoft.com/office/drawing/2014/main" id="{7F0E7ACD-8A68-4D0D-87CC-22ED07BBD0E6}"/>
              </a:ext>
            </a:extLst>
          </p:cNvPr>
          <p:cNvSpPr/>
          <p:nvPr/>
        </p:nvSpPr>
        <p:spPr>
          <a:xfrm rot="5400000">
            <a:off x="4307374" y="6680774"/>
            <a:ext cx="596730" cy="303272"/>
          </a:xfrm>
          <a:prstGeom prst="triangl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2" name="グループ化 61">
            <a:extLst>
              <a:ext uri="{FF2B5EF4-FFF2-40B4-BE49-F238E27FC236}">
                <a16:creationId xmlns:a16="http://schemas.microsoft.com/office/drawing/2014/main" id="{C8C0B13D-C44F-4990-8F36-7FF0BAB5934F}"/>
              </a:ext>
            </a:extLst>
          </p:cNvPr>
          <p:cNvGrpSpPr/>
          <p:nvPr/>
        </p:nvGrpSpPr>
        <p:grpSpPr>
          <a:xfrm>
            <a:off x="900206" y="5431086"/>
            <a:ext cx="4971947" cy="646773"/>
            <a:chOff x="874614" y="2807001"/>
            <a:chExt cx="4971947" cy="646773"/>
          </a:xfrm>
        </p:grpSpPr>
        <p:sp>
          <p:nvSpPr>
            <p:cNvPr id="63" name="正方形/長方形 62">
              <a:extLst>
                <a:ext uri="{FF2B5EF4-FFF2-40B4-BE49-F238E27FC236}">
                  <a16:creationId xmlns:a16="http://schemas.microsoft.com/office/drawing/2014/main" id="{F1C56722-52BD-455A-9B9D-C42254549142}"/>
                </a:ext>
              </a:extLst>
            </p:cNvPr>
            <p:cNvSpPr/>
            <p:nvPr/>
          </p:nvSpPr>
          <p:spPr>
            <a:xfrm>
              <a:off x="5718388" y="2807001"/>
              <a:ext cx="128173" cy="3284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矢印: 上向き折線 63">
              <a:extLst>
                <a:ext uri="{FF2B5EF4-FFF2-40B4-BE49-F238E27FC236}">
                  <a16:creationId xmlns:a16="http://schemas.microsoft.com/office/drawing/2014/main" id="{D69175F3-3F00-4D6D-81C5-9F2775A0A43D}"/>
                </a:ext>
              </a:extLst>
            </p:cNvPr>
            <p:cNvSpPr/>
            <p:nvPr/>
          </p:nvSpPr>
          <p:spPr>
            <a:xfrm rot="10800000">
              <a:off x="874614" y="3001790"/>
              <a:ext cx="4971947" cy="451984"/>
            </a:xfrm>
            <a:prstGeom prst="bentUpArrow">
              <a:avLst>
                <a:gd name="adj1" fmla="val 29215"/>
                <a:gd name="adj2" fmla="val 36239"/>
                <a:gd name="adj3" fmla="val 39049"/>
              </a:avLst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960641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19EEEB04-888C-4289-BEFF-2272D86F8DFC}"/>
              </a:ext>
            </a:extLst>
          </p:cNvPr>
          <p:cNvSpPr/>
          <p:nvPr/>
        </p:nvSpPr>
        <p:spPr>
          <a:xfrm>
            <a:off x="97535" y="8191044"/>
            <a:ext cx="6662921" cy="16296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024DACE-AE19-49B0-A75B-85DC20D4BE3D}"/>
              </a:ext>
            </a:extLst>
          </p:cNvPr>
          <p:cNvSpPr txBox="1"/>
          <p:nvPr/>
        </p:nvSpPr>
        <p:spPr>
          <a:xfrm>
            <a:off x="2121640" y="255249"/>
            <a:ext cx="2626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/>
              <a:t>How to Check-in</a:t>
            </a:r>
            <a:endParaRPr kumimoji="1" lang="ja-JP" altLang="en-US" sz="2800" b="1" dirty="0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AA7420A3-5E65-4E7A-ABB2-38C8F2AD66C9}"/>
              </a:ext>
            </a:extLst>
          </p:cNvPr>
          <p:cNvSpPr/>
          <p:nvPr/>
        </p:nvSpPr>
        <p:spPr>
          <a:xfrm>
            <a:off x="97537" y="85344"/>
            <a:ext cx="1365504" cy="332264"/>
          </a:xfrm>
          <a:prstGeom prst="roundRect">
            <a:avLst>
              <a:gd name="adj" fmla="val 4786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b="1" dirty="0">
                <a:solidFill>
                  <a:schemeClr val="bg1"/>
                </a:solidFill>
              </a:rPr>
              <a:t>English</a:t>
            </a:r>
            <a:endParaRPr kumimoji="1" lang="ja-JP" altLang="en-US" sz="1600" b="1" dirty="0">
              <a:solidFill>
                <a:schemeClr val="bg1"/>
              </a:solidFill>
            </a:endParaRPr>
          </a:p>
        </p:txBody>
      </p:sp>
      <p:pic>
        <p:nvPicPr>
          <p:cNvPr id="7" name="図 6" descr="携帯電話の画面のスクリーンショット&#10;&#10;自動的に生成された説明">
            <a:extLst>
              <a:ext uri="{FF2B5EF4-FFF2-40B4-BE49-F238E27FC236}">
                <a16:creationId xmlns:a16="http://schemas.microsoft.com/office/drawing/2014/main" id="{0B68821D-84AA-4B68-841D-7773CFD33D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01" y="1096326"/>
            <a:ext cx="1896645" cy="1333811"/>
          </a:xfrm>
          <a:prstGeom prst="rect">
            <a:avLst/>
          </a:prstGeom>
        </p:spPr>
      </p:pic>
      <p:sp>
        <p:nvSpPr>
          <p:cNvPr id="28" name="二等辺三角形 27">
            <a:extLst>
              <a:ext uri="{FF2B5EF4-FFF2-40B4-BE49-F238E27FC236}">
                <a16:creationId xmlns:a16="http://schemas.microsoft.com/office/drawing/2014/main" id="{9B30AD58-A75B-40AA-8D67-21B36665C869}"/>
              </a:ext>
            </a:extLst>
          </p:cNvPr>
          <p:cNvSpPr/>
          <p:nvPr/>
        </p:nvSpPr>
        <p:spPr>
          <a:xfrm rot="5400000">
            <a:off x="1953897" y="1611595"/>
            <a:ext cx="596730" cy="303272"/>
          </a:xfrm>
          <a:prstGeom prst="triangl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二等辺三角形 28">
            <a:extLst>
              <a:ext uri="{FF2B5EF4-FFF2-40B4-BE49-F238E27FC236}">
                <a16:creationId xmlns:a16="http://schemas.microsoft.com/office/drawing/2014/main" id="{BED90D92-486F-4B4F-85E7-BDE1AD9EBB12}"/>
              </a:ext>
            </a:extLst>
          </p:cNvPr>
          <p:cNvSpPr/>
          <p:nvPr/>
        </p:nvSpPr>
        <p:spPr>
          <a:xfrm rot="5400000">
            <a:off x="4307374" y="1611595"/>
            <a:ext cx="596730" cy="303272"/>
          </a:xfrm>
          <a:prstGeom prst="triangl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4" name="図 33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24C185DA-F2D3-41E0-9B03-74FDA253FE3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28" y="8454157"/>
            <a:ext cx="533633" cy="1103376"/>
          </a:xfrm>
          <a:prstGeom prst="rect">
            <a:avLst/>
          </a:prstGeom>
        </p:spPr>
      </p:pic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CE1EAAB-6C79-4C97-BD7F-D4129417A49B}"/>
              </a:ext>
            </a:extLst>
          </p:cNvPr>
          <p:cNvSpPr txBox="1"/>
          <p:nvPr/>
        </p:nvSpPr>
        <p:spPr>
          <a:xfrm>
            <a:off x="512709" y="2417750"/>
            <a:ext cx="11256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100" b="1" dirty="0"/>
              <a:t>1. Select English</a:t>
            </a:r>
            <a:endParaRPr kumimoji="1" lang="ja-JP" altLang="en-US" sz="1100" b="1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4F71BCFD-CBD0-4655-A477-7303ADC98E32}"/>
              </a:ext>
            </a:extLst>
          </p:cNvPr>
          <p:cNvSpPr txBox="1"/>
          <p:nvPr/>
        </p:nvSpPr>
        <p:spPr>
          <a:xfrm>
            <a:off x="2984089" y="2417750"/>
            <a:ext cx="8771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100" b="1" dirty="0"/>
              <a:t>2. Guidance</a:t>
            </a:r>
            <a:endParaRPr kumimoji="1" lang="ja-JP" altLang="en-US" sz="1100" b="1" dirty="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521F653B-1F07-497D-8F87-C6435996E35B}"/>
              </a:ext>
            </a:extLst>
          </p:cNvPr>
          <p:cNvSpPr txBox="1"/>
          <p:nvPr/>
        </p:nvSpPr>
        <p:spPr>
          <a:xfrm>
            <a:off x="5088215" y="2417750"/>
            <a:ext cx="13885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100" b="1" dirty="0"/>
              <a:t>3. Number of Guests</a:t>
            </a:r>
            <a:endParaRPr kumimoji="1" lang="ja-JP" altLang="en-US" sz="1100" b="1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42AEC97C-5233-488C-B381-D97A5B382AA0}"/>
              </a:ext>
            </a:extLst>
          </p:cNvPr>
          <p:cNvSpPr txBox="1"/>
          <p:nvPr/>
        </p:nvSpPr>
        <p:spPr>
          <a:xfrm>
            <a:off x="63067" y="4840488"/>
            <a:ext cx="20249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100" b="1" dirty="0"/>
              <a:t>4. Take a video (with everyone)</a:t>
            </a:r>
            <a:endParaRPr kumimoji="1" lang="ja-JP" altLang="en-US" sz="1100" b="1" dirty="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E12E3036-4CCA-4CD2-B704-A62E622FC37C}"/>
              </a:ext>
            </a:extLst>
          </p:cNvPr>
          <p:cNvSpPr txBox="1"/>
          <p:nvPr/>
        </p:nvSpPr>
        <p:spPr>
          <a:xfrm>
            <a:off x="2806411" y="4844721"/>
            <a:ext cx="125707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100" b="1" dirty="0"/>
              <a:t>5. Confirmation of</a:t>
            </a:r>
          </a:p>
          <a:p>
            <a:pPr algn="ctr"/>
            <a:r>
              <a:rPr kumimoji="1" lang="en-US" altLang="ja-JP" sz="1100" b="1" dirty="0"/>
              <a:t>residence in Japan</a:t>
            </a:r>
            <a:endParaRPr kumimoji="1" lang="ja-JP" altLang="en-US" sz="1100" b="1" dirty="0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3C48BCDE-5A45-4BF6-B42A-5FB0E49375B8}"/>
              </a:ext>
            </a:extLst>
          </p:cNvPr>
          <p:cNvSpPr txBox="1"/>
          <p:nvPr/>
        </p:nvSpPr>
        <p:spPr>
          <a:xfrm>
            <a:off x="4964783" y="4832793"/>
            <a:ext cx="16353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100" b="1" dirty="0"/>
              <a:t>6. Take a passport</a:t>
            </a:r>
          </a:p>
          <a:p>
            <a:pPr algn="ctr"/>
            <a:r>
              <a:rPr kumimoji="1" lang="en-US" altLang="ja-JP" sz="900" b="1" dirty="0"/>
              <a:t>*Japanese non-residents only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C749FB39-2BDF-4EA5-8304-2BBDAE03BF4D}"/>
              </a:ext>
            </a:extLst>
          </p:cNvPr>
          <p:cNvSpPr txBox="1"/>
          <p:nvPr/>
        </p:nvSpPr>
        <p:spPr>
          <a:xfrm>
            <a:off x="212946" y="7496115"/>
            <a:ext cx="17251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100" b="1" dirty="0"/>
              <a:t>7. Enter guest information</a:t>
            </a:r>
          </a:p>
        </p:txBody>
      </p:sp>
      <p:pic>
        <p:nvPicPr>
          <p:cNvPr id="47" name="図 46">
            <a:extLst>
              <a:ext uri="{FF2B5EF4-FFF2-40B4-BE49-F238E27FC236}">
                <a16:creationId xmlns:a16="http://schemas.microsoft.com/office/drawing/2014/main" id="{17837BE8-E208-46C6-88CA-DB1D9A1A67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6121" y="8340197"/>
            <a:ext cx="1896645" cy="1331299"/>
          </a:xfrm>
          <a:prstGeom prst="rect">
            <a:avLst/>
          </a:prstGeom>
        </p:spPr>
      </p:pic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C307B3BD-D985-4967-A415-8F525158C3BA}"/>
              </a:ext>
            </a:extLst>
          </p:cNvPr>
          <p:cNvSpPr txBox="1"/>
          <p:nvPr/>
        </p:nvSpPr>
        <p:spPr>
          <a:xfrm>
            <a:off x="2568108" y="7496115"/>
            <a:ext cx="1709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100" b="1" dirty="0"/>
              <a:t>8. Take a face photo</a:t>
            </a:r>
          </a:p>
          <a:p>
            <a:pPr algn="ctr"/>
            <a:r>
              <a:rPr kumimoji="1" lang="en-US" altLang="ja-JP" sz="900" b="1" dirty="0"/>
              <a:t>*Everyone repeats numbers 5-8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12651827-6A67-4990-A6AD-6B3271795C53}"/>
              </a:ext>
            </a:extLst>
          </p:cNvPr>
          <p:cNvSpPr txBox="1"/>
          <p:nvPr/>
        </p:nvSpPr>
        <p:spPr>
          <a:xfrm>
            <a:off x="5072184" y="7496115"/>
            <a:ext cx="14205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100" b="1" dirty="0"/>
              <a:t>9. Check-in complete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217B115C-830B-4C51-9B9D-4AC3469B3109}"/>
              </a:ext>
            </a:extLst>
          </p:cNvPr>
          <p:cNvSpPr txBox="1"/>
          <p:nvPr/>
        </p:nvSpPr>
        <p:spPr>
          <a:xfrm>
            <a:off x="1292285" y="8590346"/>
            <a:ext cx="3102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b="1" dirty="0"/>
              <a:t>When checking out,</a:t>
            </a:r>
          </a:p>
          <a:p>
            <a:pPr algn="ctr"/>
            <a:r>
              <a:rPr kumimoji="1" lang="en-US" altLang="ja-JP" sz="1200" b="1" dirty="0"/>
              <a:t>please check out</a:t>
            </a:r>
          </a:p>
          <a:p>
            <a:pPr algn="ctr"/>
            <a:r>
              <a:rPr kumimoji="1" lang="en-US" altLang="ja-JP" sz="1200" b="1" dirty="0"/>
              <a:t>from the "Checkout" button</a:t>
            </a:r>
          </a:p>
          <a:p>
            <a:pPr algn="ctr"/>
            <a:r>
              <a:rPr kumimoji="1" lang="en-US" altLang="ja-JP" sz="1200" b="1" dirty="0"/>
              <a:t>on the language selection screen.</a:t>
            </a:r>
          </a:p>
        </p:txBody>
      </p:sp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67178763-E167-412A-B494-9F7B3F3FB836}"/>
              </a:ext>
            </a:extLst>
          </p:cNvPr>
          <p:cNvGrpSpPr/>
          <p:nvPr/>
        </p:nvGrpSpPr>
        <p:grpSpPr>
          <a:xfrm>
            <a:off x="887927" y="2737416"/>
            <a:ext cx="4971947" cy="646773"/>
            <a:chOff x="874614" y="2807001"/>
            <a:chExt cx="4971947" cy="646773"/>
          </a:xfrm>
        </p:grpSpPr>
        <p:sp>
          <p:nvSpPr>
            <p:cNvPr id="55" name="正方形/長方形 54">
              <a:extLst>
                <a:ext uri="{FF2B5EF4-FFF2-40B4-BE49-F238E27FC236}">
                  <a16:creationId xmlns:a16="http://schemas.microsoft.com/office/drawing/2014/main" id="{C7AC151E-7504-40AC-94E7-A1B698F95200}"/>
                </a:ext>
              </a:extLst>
            </p:cNvPr>
            <p:cNvSpPr/>
            <p:nvPr/>
          </p:nvSpPr>
          <p:spPr>
            <a:xfrm>
              <a:off x="5718388" y="2807001"/>
              <a:ext cx="128173" cy="3284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矢印: 上向き折線 55">
              <a:extLst>
                <a:ext uri="{FF2B5EF4-FFF2-40B4-BE49-F238E27FC236}">
                  <a16:creationId xmlns:a16="http://schemas.microsoft.com/office/drawing/2014/main" id="{7B86EEA1-49F0-4A15-9A82-F4E081C6F806}"/>
                </a:ext>
              </a:extLst>
            </p:cNvPr>
            <p:cNvSpPr/>
            <p:nvPr/>
          </p:nvSpPr>
          <p:spPr>
            <a:xfrm rot="10800000">
              <a:off x="874614" y="3001790"/>
              <a:ext cx="4971947" cy="451984"/>
            </a:xfrm>
            <a:prstGeom prst="bentUpArrow">
              <a:avLst>
                <a:gd name="adj1" fmla="val 29215"/>
                <a:gd name="adj2" fmla="val 36239"/>
                <a:gd name="adj3" fmla="val 39049"/>
              </a:avLst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7" name="二等辺三角形 56">
            <a:extLst>
              <a:ext uri="{FF2B5EF4-FFF2-40B4-BE49-F238E27FC236}">
                <a16:creationId xmlns:a16="http://schemas.microsoft.com/office/drawing/2014/main" id="{4D4BA7DD-63CB-4717-B2DA-B6C6A5E678F2}"/>
              </a:ext>
            </a:extLst>
          </p:cNvPr>
          <p:cNvSpPr/>
          <p:nvPr/>
        </p:nvSpPr>
        <p:spPr>
          <a:xfrm rot="5400000">
            <a:off x="1953897" y="4017508"/>
            <a:ext cx="596730" cy="303272"/>
          </a:xfrm>
          <a:prstGeom prst="triangl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二等辺三角形 57">
            <a:extLst>
              <a:ext uri="{FF2B5EF4-FFF2-40B4-BE49-F238E27FC236}">
                <a16:creationId xmlns:a16="http://schemas.microsoft.com/office/drawing/2014/main" id="{852889A5-4E29-4027-9FDA-B2C8D5430DAF}"/>
              </a:ext>
            </a:extLst>
          </p:cNvPr>
          <p:cNvSpPr/>
          <p:nvPr/>
        </p:nvSpPr>
        <p:spPr>
          <a:xfrm rot="5400000">
            <a:off x="4307374" y="4017508"/>
            <a:ext cx="596730" cy="303272"/>
          </a:xfrm>
          <a:prstGeom prst="triangl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二等辺三角形 58">
            <a:extLst>
              <a:ext uri="{FF2B5EF4-FFF2-40B4-BE49-F238E27FC236}">
                <a16:creationId xmlns:a16="http://schemas.microsoft.com/office/drawing/2014/main" id="{EC5B5B09-C507-49B9-BDD1-E4B7ADFA4CCE}"/>
              </a:ext>
            </a:extLst>
          </p:cNvPr>
          <p:cNvSpPr/>
          <p:nvPr/>
        </p:nvSpPr>
        <p:spPr>
          <a:xfrm rot="5400000">
            <a:off x="1953897" y="6680774"/>
            <a:ext cx="596730" cy="303272"/>
          </a:xfrm>
          <a:prstGeom prst="triangl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二等辺三角形 59">
            <a:extLst>
              <a:ext uri="{FF2B5EF4-FFF2-40B4-BE49-F238E27FC236}">
                <a16:creationId xmlns:a16="http://schemas.microsoft.com/office/drawing/2014/main" id="{7F0E7ACD-8A68-4D0D-87CC-22ED07BBD0E6}"/>
              </a:ext>
            </a:extLst>
          </p:cNvPr>
          <p:cNvSpPr/>
          <p:nvPr/>
        </p:nvSpPr>
        <p:spPr>
          <a:xfrm rot="5400000">
            <a:off x="4307374" y="6680774"/>
            <a:ext cx="596730" cy="303272"/>
          </a:xfrm>
          <a:prstGeom prst="triangl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2" name="グループ化 61">
            <a:extLst>
              <a:ext uri="{FF2B5EF4-FFF2-40B4-BE49-F238E27FC236}">
                <a16:creationId xmlns:a16="http://schemas.microsoft.com/office/drawing/2014/main" id="{C8C0B13D-C44F-4990-8F36-7FF0BAB5934F}"/>
              </a:ext>
            </a:extLst>
          </p:cNvPr>
          <p:cNvGrpSpPr/>
          <p:nvPr/>
        </p:nvGrpSpPr>
        <p:grpSpPr>
          <a:xfrm>
            <a:off x="900206" y="5431086"/>
            <a:ext cx="4971947" cy="646773"/>
            <a:chOff x="874614" y="2807001"/>
            <a:chExt cx="4971947" cy="646773"/>
          </a:xfrm>
        </p:grpSpPr>
        <p:sp>
          <p:nvSpPr>
            <p:cNvPr id="63" name="正方形/長方形 62">
              <a:extLst>
                <a:ext uri="{FF2B5EF4-FFF2-40B4-BE49-F238E27FC236}">
                  <a16:creationId xmlns:a16="http://schemas.microsoft.com/office/drawing/2014/main" id="{F1C56722-52BD-455A-9B9D-C42254549142}"/>
                </a:ext>
              </a:extLst>
            </p:cNvPr>
            <p:cNvSpPr/>
            <p:nvPr/>
          </p:nvSpPr>
          <p:spPr>
            <a:xfrm>
              <a:off x="5718388" y="2807001"/>
              <a:ext cx="128173" cy="3284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矢印: 上向き折線 63">
              <a:extLst>
                <a:ext uri="{FF2B5EF4-FFF2-40B4-BE49-F238E27FC236}">
                  <a16:creationId xmlns:a16="http://schemas.microsoft.com/office/drawing/2014/main" id="{D69175F3-3F00-4D6D-81C5-9F2775A0A43D}"/>
                </a:ext>
              </a:extLst>
            </p:cNvPr>
            <p:cNvSpPr/>
            <p:nvPr/>
          </p:nvSpPr>
          <p:spPr>
            <a:xfrm rot="10800000">
              <a:off x="874614" y="3001790"/>
              <a:ext cx="4971947" cy="451984"/>
            </a:xfrm>
            <a:prstGeom prst="bentUpArrow">
              <a:avLst>
                <a:gd name="adj1" fmla="val 29215"/>
                <a:gd name="adj2" fmla="val 36239"/>
                <a:gd name="adj3" fmla="val 39049"/>
              </a:avLst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3" name="図 2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D92BBC9E-BAAA-49FA-94FF-714757831D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589" y="1079201"/>
            <a:ext cx="1896131" cy="1334214"/>
          </a:xfrm>
          <a:prstGeom prst="rect">
            <a:avLst/>
          </a:prstGeom>
        </p:spPr>
      </p:pic>
      <p:pic>
        <p:nvPicPr>
          <p:cNvPr id="12" name="図 11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9A6E1604-754D-4E59-A8AD-C3940EB603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669" y="1096803"/>
            <a:ext cx="1896130" cy="1332856"/>
          </a:xfrm>
          <a:prstGeom prst="rect">
            <a:avLst/>
          </a:prstGeom>
        </p:spPr>
      </p:pic>
      <p:pic>
        <p:nvPicPr>
          <p:cNvPr id="15" name="図 14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452122B4-5599-454B-8AAB-CC7BD3C6B7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01" y="3508755"/>
            <a:ext cx="1896130" cy="1332856"/>
          </a:xfrm>
          <a:prstGeom prst="rect">
            <a:avLst/>
          </a:prstGeom>
        </p:spPr>
      </p:pic>
      <p:pic>
        <p:nvPicPr>
          <p:cNvPr id="22" name="図 21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48ECFCEF-52E3-4D90-BAFB-505CAB42CB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193" y="3514685"/>
            <a:ext cx="1896130" cy="1332856"/>
          </a:xfrm>
          <a:prstGeom prst="rect">
            <a:avLst/>
          </a:prstGeom>
        </p:spPr>
      </p:pic>
      <p:pic>
        <p:nvPicPr>
          <p:cNvPr id="24" name="図 23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BD3880E6-B150-45EE-A117-1353641340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154" y="3520256"/>
            <a:ext cx="1896130" cy="1332856"/>
          </a:xfrm>
          <a:prstGeom prst="rect">
            <a:avLst/>
          </a:prstGeom>
        </p:spPr>
      </p:pic>
      <p:pic>
        <p:nvPicPr>
          <p:cNvPr id="30" name="図 29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6F18D79A-D41B-481B-850F-98B71A1269B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01" y="6165982"/>
            <a:ext cx="1896130" cy="1332856"/>
          </a:xfrm>
          <a:prstGeom prst="rect">
            <a:avLst/>
          </a:prstGeom>
        </p:spPr>
      </p:pic>
      <p:pic>
        <p:nvPicPr>
          <p:cNvPr id="32" name="図 31" descr="グラフィカル ユーザー インターフェイス, テキスト&#10;&#10;自動的に生成された説明">
            <a:extLst>
              <a:ext uri="{FF2B5EF4-FFF2-40B4-BE49-F238E27FC236}">
                <a16:creationId xmlns:a16="http://schemas.microsoft.com/office/drawing/2014/main" id="{BE3CB783-1A06-482C-AA86-7F4BDDA2198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644" y="6165505"/>
            <a:ext cx="1896130" cy="1333811"/>
          </a:xfrm>
          <a:prstGeom prst="rect">
            <a:avLst/>
          </a:prstGeom>
        </p:spPr>
      </p:pic>
      <p:pic>
        <p:nvPicPr>
          <p:cNvPr id="36" name="図 35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7FAF7AE1-5D55-4080-88FB-C3A4B7CCFC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087" y="6165504"/>
            <a:ext cx="1896130" cy="133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592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19EEEB04-888C-4289-BEFF-2272D86F8DFC}"/>
              </a:ext>
            </a:extLst>
          </p:cNvPr>
          <p:cNvSpPr/>
          <p:nvPr/>
        </p:nvSpPr>
        <p:spPr>
          <a:xfrm>
            <a:off x="97535" y="8191044"/>
            <a:ext cx="6662921" cy="16296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024DACE-AE19-49B0-A75B-85DC20D4BE3D}"/>
              </a:ext>
            </a:extLst>
          </p:cNvPr>
          <p:cNvSpPr txBox="1"/>
          <p:nvPr/>
        </p:nvSpPr>
        <p:spPr>
          <a:xfrm>
            <a:off x="2404056" y="255249"/>
            <a:ext cx="20617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ko-KR" altLang="en-US" sz="2800" b="1" dirty="0"/>
              <a:t>체크인 방법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AA7420A3-5E65-4E7A-ABB2-38C8F2AD66C9}"/>
              </a:ext>
            </a:extLst>
          </p:cNvPr>
          <p:cNvSpPr/>
          <p:nvPr/>
        </p:nvSpPr>
        <p:spPr>
          <a:xfrm>
            <a:off x="97537" y="85344"/>
            <a:ext cx="1365504" cy="332264"/>
          </a:xfrm>
          <a:prstGeom prst="roundRect">
            <a:avLst>
              <a:gd name="adj" fmla="val 4786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1600" b="1" dirty="0">
                <a:solidFill>
                  <a:schemeClr val="bg1"/>
                </a:solidFill>
              </a:rPr>
              <a:t>한국어</a:t>
            </a:r>
            <a:endParaRPr kumimoji="1" lang="ja-JP" altLang="en-US" sz="1600" b="1" dirty="0">
              <a:solidFill>
                <a:schemeClr val="bg1"/>
              </a:solidFill>
            </a:endParaRPr>
          </a:p>
        </p:txBody>
      </p:sp>
      <p:pic>
        <p:nvPicPr>
          <p:cNvPr id="7" name="図 6" descr="携帯電話の画面のスクリーンショット&#10;&#10;自動的に生成された説明">
            <a:extLst>
              <a:ext uri="{FF2B5EF4-FFF2-40B4-BE49-F238E27FC236}">
                <a16:creationId xmlns:a16="http://schemas.microsoft.com/office/drawing/2014/main" id="{0B68821D-84AA-4B68-841D-7773CFD33D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01" y="1096326"/>
            <a:ext cx="1896645" cy="1333811"/>
          </a:xfrm>
          <a:prstGeom prst="rect">
            <a:avLst/>
          </a:prstGeom>
        </p:spPr>
      </p:pic>
      <p:sp>
        <p:nvSpPr>
          <p:cNvPr id="28" name="二等辺三角形 27">
            <a:extLst>
              <a:ext uri="{FF2B5EF4-FFF2-40B4-BE49-F238E27FC236}">
                <a16:creationId xmlns:a16="http://schemas.microsoft.com/office/drawing/2014/main" id="{9B30AD58-A75B-40AA-8D67-21B36665C869}"/>
              </a:ext>
            </a:extLst>
          </p:cNvPr>
          <p:cNvSpPr/>
          <p:nvPr/>
        </p:nvSpPr>
        <p:spPr>
          <a:xfrm rot="5400000">
            <a:off x="1953897" y="1611595"/>
            <a:ext cx="596730" cy="303272"/>
          </a:xfrm>
          <a:prstGeom prst="triangl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二等辺三角形 28">
            <a:extLst>
              <a:ext uri="{FF2B5EF4-FFF2-40B4-BE49-F238E27FC236}">
                <a16:creationId xmlns:a16="http://schemas.microsoft.com/office/drawing/2014/main" id="{BED90D92-486F-4B4F-85E7-BDE1AD9EBB12}"/>
              </a:ext>
            </a:extLst>
          </p:cNvPr>
          <p:cNvSpPr/>
          <p:nvPr/>
        </p:nvSpPr>
        <p:spPr>
          <a:xfrm rot="5400000">
            <a:off x="4307374" y="1611595"/>
            <a:ext cx="596730" cy="303272"/>
          </a:xfrm>
          <a:prstGeom prst="triangl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4" name="図 33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24C185DA-F2D3-41E0-9B03-74FDA253FE3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28" y="8454157"/>
            <a:ext cx="533633" cy="1103376"/>
          </a:xfrm>
          <a:prstGeom prst="rect">
            <a:avLst/>
          </a:prstGeom>
        </p:spPr>
      </p:pic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CE1EAAB-6C79-4C97-BD7F-D4129417A49B}"/>
              </a:ext>
            </a:extLst>
          </p:cNvPr>
          <p:cNvSpPr txBox="1"/>
          <p:nvPr/>
        </p:nvSpPr>
        <p:spPr>
          <a:xfrm>
            <a:off x="472634" y="2417750"/>
            <a:ext cx="12057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100" b="1" dirty="0"/>
              <a:t>1. </a:t>
            </a:r>
            <a:r>
              <a:rPr kumimoji="1" lang="ko-KR" altLang="en-US" sz="1100" b="1" dirty="0"/>
              <a:t>한국어를 선택</a:t>
            </a:r>
            <a:endParaRPr kumimoji="1" lang="ja-JP" altLang="en-US" sz="1100" b="1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4F71BCFD-CBD0-4655-A477-7303ADC98E32}"/>
              </a:ext>
            </a:extLst>
          </p:cNvPr>
          <p:cNvSpPr txBox="1"/>
          <p:nvPr/>
        </p:nvSpPr>
        <p:spPr>
          <a:xfrm>
            <a:off x="3047407" y="2417750"/>
            <a:ext cx="7505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100" b="1" dirty="0"/>
              <a:t>2. </a:t>
            </a:r>
            <a:r>
              <a:rPr kumimoji="1" lang="ko-KR" altLang="en-US" sz="1100" b="1" dirty="0"/>
              <a:t>안내문</a:t>
            </a:r>
            <a:endParaRPr kumimoji="1" lang="ja-JP" altLang="en-US" sz="1100" b="1" dirty="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521F653B-1F07-497D-8F87-C6435996E35B}"/>
              </a:ext>
            </a:extLst>
          </p:cNvPr>
          <p:cNvSpPr txBox="1"/>
          <p:nvPr/>
        </p:nvSpPr>
        <p:spPr>
          <a:xfrm>
            <a:off x="5250119" y="2417750"/>
            <a:ext cx="10647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100" b="1" dirty="0"/>
              <a:t>3. </a:t>
            </a:r>
            <a:r>
              <a:rPr kumimoji="1" lang="ko-KR" altLang="en-US" sz="1100" b="1" dirty="0"/>
              <a:t>인원수 입력</a:t>
            </a:r>
            <a:endParaRPr kumimoji="1" lang="ja-JP" altLang="en-US" sz="1100" b="1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42AEC97C-5233-488C-B381-D97A5B382AA0}"/>
              </a:ext>
            </a:extLst>
          </p:cNvPr>
          <p:cNvSpPr txBox="1"/>
          <p:nvPr/>
        </p:nvSpPr>
        <p:spPr>
          <a:xfrm>
            <a:off x="115164" y="4840488"/>
            <a:ext cx="19207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100" b="1" dirty="0"/>
              <a:t>4. </a:t>
            </a:r>
            <a:r>
              <a:rPr kumimoji="1" lang="ko-KR" altLang="en-US" sz="1100" b="1" dirty="0"/>
              <a:t>동영상 촬영 </a:t>
            </a:r>
            <a:r>
              <a:rPr kumimoji="1" lang="en-US" altLang="ja-JP" sz="1100" b="1" dirty="0"/>
              <a:t>(</a:t>
            </a:r>
            <a:r>
              <a:rPr kumimoji="1" lang="ko-KR" altLang="en-US" sz="1100" b="1" dirty="0"/>
              <a:t>모두와 함께</a:t>
            </a:r>
            <a:r>
              <a:rPr kumimoji="1" lang="en-US" altLang="ja-JP" sz="1100" b="1" dirty="0"/>
              <a:t>)</a:t>
            </a:r>
            <a:endParaRPr kumimoji="1" lang="ja-JP" altLang="en-US" sz="1100" b="1" dirty="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E12E3036-4CCA-4CD2-B704-A62E622FC37C}"/>
              </a:ext>
            </a:extLst>
          </p:cNvPr>
          <p:cNvSpPr txBox="1"/>
          <p:nvPr/>
        </p:nvSpPr>
        <p:spPr>
          <a:xfrm>
            <a:off x="2604432" y="4844721"/>
            <a:ext cx="16610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100" b="1" dirty="0"/>
              <a:t>5. </a:t>
            </a:r>
            <a:r>
              <a:rPr kumimoji="1" lang="ko-KR" altLang="en-US" sz="1100" b="1" dirty="0"/>
              <a:t>일본에서의 거주 확인</a:t>
            </a:r>
            <a:endParaRPr kumimoji="1" lang="ja-JP" altLang="en-US" sz="1100" b="1" dirty="0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3C48BCDE-5A45-4BF6-B42A-5FB0E49375B8}"/>
              </a:ext>
            </a:extLst>
          </p:cNvPr>
          <p:cNvSpPr txBox="1"/>
          <p:nvPr/>
        </p:nvSpPr>
        <p:spPr>
          <a:xfrm>
            <a:off x="4946347" y="4832793"/>
            <a:ext cx="1672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100" b="1" dirty="0"/>
              <a:t>6. </a:t>
            </a:r>
            <a:r>
              <a:rPr kumimoji="1" lang="ko-KR" altLang="en-US" sz="1100" b="1" dirty="0"/>
              <a:t>여권을 촬영</a:t>
            </a:r>
            <a:endParaRPr kumimoji="1" lang="en-US" altLang="ja-JP" sz="1100" b="1" dirty="0"/>
          </a:p>
          <a:p>
            <a:pPr algn="ctr"/>
            <a:r>
              <a:rPr kumimoji="1" lang="en-US" altLang="ja-JP" sz="900" b="1" dirty="0"/>
              <a:t>※</a:t>
            </a:r>
            <a:r>
              <a:rPr kumimoji="1" lang="ko-KR" altLang="en-US" sz="900" b="1" dirty="0"/>
              <a:t>일본 거주자 이외의 사람 만</a:t>
            </a:r>
            <a:endParaRPr kumimoji="1" lang="en-US" altLang="ja-JP" sz="900" b="1" dirty="0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C749FB39-2BDF-4EA5-8304-2BBDAE03BF4D}"/>
              </a:ext>
            </a:extLst>
          </p:cNvPr>
          <p:cNvSpPr txBox="1"/>
          <p:nvPr/>
        </p:nvSpPr>
        <p:spPr>
          <a:xfrm>
            <a:off x="370040" y="7496115"/>
            <a:ext cx="14109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100" b="1" dirty="0"/>
              <a:t>7. </a:t>
            </a:r>
            <a:r>
              <a:rPr kumimoji="1" lang="ko-KR" altLang="en-US" sz="1100" b="1" dirty="0"/>
              <a:t>숙박 자 정보 입력</a:t>
            </a:r>
            <a:endParaRPr kumimoji="1" lang="en-US" altLang="ja-JP" sz="1100" b="1" dirty="0"/>
          </a:p>
        </p:txBody>
      </p:sp>
      <p:pic>
        <p:nvPicPr>
          <p:cNvPr id="47" name="図 46">
            <a:extLst>
              <a:ext uri="{FF2B5EF4-FFF2-40B4-BE49-F238E27FC236}">
                <a16:creationId xmlns:a16="http://schemas.microsoft.com/office/drawing/2014/main" id="{17837BE8-E208-46C6-88CA-DB1D9A1A67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6121" y="8340197"/>
            <a:ext cx="1896645" cy="1331299"/>
          </a:xfrm>
          <a:prstGeom prst="rect">
            <a:avLst/>
          </a:prstGeom>
        </p:spPr>
      </p:pic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C307B3BD-D985-4967-A415-8F525158C3BA}"/>
              </a:ext>
            </a:extLst>
          </p:cNvPr>
          <p:cNvSpPr txBox="1"/>
          <p:nvPr/>
        </p:nvSpPr>
        <p:spPr>
          <a:xfrm>
            <a:off x="2524025" y="7496115"/>
            <a:ext cx="17972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100" b="1" dirty="0"/>
              <a:t>8. </a:t>
            </a:r>
            <a:r>
              <a:rPr kumimoji="1" lang="ko-KR" altLang="en-US" sz="1100" b="1" dirty="0"/>
              <a:t>얼굴 사진 촬영</a:t>
            </a:r>
            <a:endParaRPr kumimoji="1" lang="en-US" altLang="ja-JP" sz="1100" b="1" dirty="0"/>
          </a:p>
          <a:p>
            <a:pPr algn="ctr"/>
            <a:r>
              <a:rPr kumimoji="1" lang="en-US" altLang="ja-JP" sz="900" b="1" dirty="0"/>
              <a:t>※</a:t>
            </a:r>
            <a:r>
              <a:rPr kumimoji="1" lang="en-US" altLang="ko-KR" sz="900" b="1" dirty="0"/>
              <a:t>5-8</a:t>
            </a:r>
            <a:r>
              <a:rPr kumimoji="1" lang="ko-KR" altLang="en-US" sz="900" b="1" dirty="0"/>
              <a:t>의 번호를 인원수만큼 반복</a:t>
            </a:r>
            <a:endParaRPr kumimoji="1" lang="en-US" altLang="ja-JP" sz="900" b="1" dirty="0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12651827-6A67-4990-A6AD-6B3271795C53}"/>
              </a:ext>
            </a:extLst>
          </p:cNvPr>
          <p:cNvSpPr txBox="1"/>
          <p:nvPr/>
        </p:nvSpPr>
        <p:spPr>
          <a:xfrm>
            <a:off x="5250118" y="7496115"/>
            <a:ext cx="10647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100" b="1" dirty="0"/>
              <a:t>9.</a:t>
            </a:r>
            <a:r>
              <a:rPr kumimoji="1" lang="ja-JP" altLang="en-US" sz="1100" b="1" dirty="0"/>
              <a:t> </a:t>
            </a:r>
            <a:r>
              <a:rPr kumimoji="1" lang="ko-KR" altLang="en-US" sz="1100" b="1" dirty="0"/>
              <a:t>체크인 완료</a:t>
            </a:r>
            <a:endParaRPr kumimoji="1" lang="en-US" altLang="ja-JP" sz="1100" b="1" dirty="0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217B115C-830B-4C51-9B9D-4AC3469B3109}"/>
              </a:ext>
            </a:extLst>
          </p:cNvPr>
          <p:cNvSpPr txBox="1"/>
          <p:nvPr/>
        </p:nvSpPr>
        <p:spPr>
          <a:xfrm>
            <a:off x="1305482" y="8698926"/>
            <a:ext cx="3102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1200" b="1" dirty="0"/>
              <a:t>체크 아웃시에 언어 선택</a:t>
            </a:r>
            <a:endParaRPr kumimoji="1" lang="en-US" altLang="ko-KR" sz="1200" b="1" dirty="0"/>
          </a:p>
          <a:p>
            <a:pPr algn="ctr"/>
            <a:r>
              <a:rPr kumimoji="1" lang="ko-KR" altLang="en-US" sz="1200" b="1" dirty="0"/>
              <a:t>화면의 </a:t>
            </a:r>
            <a:r>
              <a:rPr kumimoji="1" lang="en-US" altLang="ko-KR" sz="1200" b="1" dirty="0"/>
              <a:t>"Check Out"</a:t>
            </a:r>
            <a:r>
              <a:rPr kumimoji="1" lang="ko-KR" altLang="en-US" sz="1200" b="1" dirty="0"/>
              <a:t>버튼보다 체크</a:t>
            </a:r>
            <a:endParaRPr kumimoji="1" lang="en-US" altLang="ko-KR" sz="1200" b="1" dirty="0"/>
          </a:p>
          <a:p>
            <a:pPr algn="ctr"/>
            <a:r>
              <a:rPr kumimoji="1" lang="ko-KR" altLang="en-US" sz="1200" b="1" dirty="0"/>
              <a:t>아웃을 부탁드립니다</a:t>
            </a:r>
            <a:r>
              <a:rPr kumimoji="1" lang="en-US" altLang="ko-KR" sz="1200" b="1" dirty="0"/>
              <a:t>.</a:t>
            </a:r>
            <a:endParaRPr kumimoji="1" lang="en-US" altLang="ja-JP" sz="1200" b="1" dirty="0"/>
          </a:p>
        </p:txBody>
      </p:sp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67178763-E167-412A-B494-9F7B3F3FB836}"/>
              </a:ext>
            </a:extLst>
          </p:cNvPr>
          <p:cNvGrpSpPr/>
          <p:nvPr/>
        </p:nvGrpSpPr>
        <p:grpSpPr>
          <a:xfrm>
            <a:off x="887927" y="2737416"/>
            <a:ext cx="4971947" cy="646773"/>
            <a:chOff x="874614" y="2807001"/>
            <a:chExt cx="4971947" cy="646773"/>
          </a:xfrm>
        </p:grpSpPr>
        <p:sp>
          <p:nvSpPr>
            <p:cNvPr id="55" name="正方形/長方形 54">
              <a:extLst>
                <a:ext uri="{FF2B5EF4-FFF2-40B4-BE49-F238E27FC236}">
                  <a16:creationId xmlns:a16="http://schemas.microsoft.com/office/drawing/2014/main" id="{C7AC151E-7504-40AC-94E7-A1B698F95200}"/>
                </a:ext>
              </a:extLst>
            </p:cNvPr>
            <p:cNvSpPr/>
            <p:nvPr/>
          </p:nvSpPr>
          <p:spPr>
            <a:xfrm>
              <a:off x="5718388" y="2807001"/>
              <a:ext cx="128173" cy="3284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矢印: 上向き折線 55">
              <a:extLst>
                <a:ext uri="{FF2B5EF4-FFF2-40B4-BE49-F238E27FC236}">
                  <a16:creationId xmlns:a16="http://schemas.microsoft.com/office/drawing/2014/main" id="{7B86EEA1-49F0-4A15-9A82-F4E081C6F806}"/>
                </a:ext>
              </a:extLst>
            </p:cNvPr>
            <p:cNvSpPr/>
            <p:nvPr/>
          </p:nvSpPr>
          <p:spPr>
            <a:xfrm rot="10800000">
              <a:off x="874614" y="3001790"/>
              <a:ext cx="4971947" cy="451984"/>
            </a:xfrm>
            <a:prstGeom prst="bentUpArrow">
              <a:avLst>
                <a:gd name="adj1" fmla="val 29215"/>
                <a:gd name="adj2" fmla="val 36239"/>
                <a:gd name="adj3" fmla="val 39049"/>
              </a:avLst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7" name="二等辺三角形 56">
            <a:extLst>
              <a:ext uri="{FF2B5EF4-FFF2-40B4-BE49-F238E27FC236}">
                <a16:creationId xmlns:a16="http://schemas.microsoft.com/office/drawing/2014/main" id="{4D4BA7DD-63CB-4717-B2DA-B6C6A5E678F2}"/>
              </a:ext>
            </a:extLst>
          </p:cNvPr>
          <p:cNvSpPr/>
          <p:nvPr/>
        </p:nvSpPr>
        <p:spPr>
          <a:xfrm rot="5400000">
            <a:off x="1953897" y="4017508"/>
            <a:ext cx="596730" cy="303272"/>
          </a:xfrm>
          <a:prstGeom prst="triangl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二等辺三角形 57">
            <a:extLst>
              <a:ext uri="{FF2B5EF4-FFF2-40B4-BE49-F238E27FC236}">
                <a16:creationId xmlns:a16="http://schemas.microsoft.com/office/drawing/2014/main" id="{852889A5-4E29-4027-9FDA-B2C8D5430DAF}"/>
              </a:ext>
            </a:extLst>
          </p:cNvPr>
          <p:cNvSpPr/>
          <p:nvPr/>
        </p:nvSpPr>
        <p:spPr>
          <a:xfrm rot="5400000">
            <a:off x="4307374" y="4017508"/>
            <a:ext cx="596730" cy="303272"/>
          </a:xfrm>
          <a:prstGeom prst="triangl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二等辺三角形 58">
            <a:extLst>
              <a:ext uri="{FF2B5EF4-FFF2-40B4-BE49-F238E27FC236}">
                <a16:creationId xmlns:a16="http://schemas.microsoft.com/office/drawing/2014/main" id="{EC5B5B09-C507-49B9-BDD1-E4B7ADFA4CCE}"/>
              </a:ext>
            </a:extLst>
          </p:cNvPr>
          <p:cNvSpPr/>
          <p:nvPr/>
        </p:nvSpPr>
        <p:spPr>
          <a:xfrm rot="5400000">
            <a:off x="1953897" y="6680774"/>
            <a:ext cx="596730" cy="303272"/>
          </a:xfrm>
          <a:prstGeom prst="triangl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二等辺三角形 59">
            <a:extLst>
              <a:ext uri="{FF2B5EF4-FFF2-40B4-BE49-F238E27FC236}">
                <a16:creationId xmlns:a16="http://schemas.microsoft.com/office/drawing/2014/main" id="{7F0E7ACD-8A68-4D0D-87CC-22ED07BBD0E6}"/>
              </a:ext>
            </a:extLst>
          </p:cNvPr>
          <p:cNvSpPr/>
          <p:nvPr/>
        </p:nvSpPr>
        <p:spPr>
          <a:xfrm rot="5400000">
            <a:off x="4307374" y="6680774"/>
            <a:ext cx="596730" cy="303272"/>
          </a:xfrm>
          <a:prstGeom prst="triangl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2" name="グループ化 61">
            <a:extLst>
              <a:ext uri="{FF2B5EF4-FFF2-40B4-BE49-F238E27FC236}">
                <a16:creationId xmlns:a16="http://schemas.microsoft.com/office/drawing/2014/main" id="{C8C0B13D-C44F-4990-8F36-7FF0BAB5934F}"/>
              </a:ext>
            </a:extLst>
          </p:cNvPr>
          <p:cNvGrpSpPr/>
          <p:nvPr/>
        </p:nvGrpSpPr>
        <p:grpSpPr>
          <a:xfrm>
            <a:off x="900206" y="5431086"/>
            <a:ext cx="4971947" cy="646773"/>
            <a:chOff x="874614" y="2807001"/>
            <a:chExt cx="4971947" cy="646773"/>
          </a:xfrm>
        </p:grpSpPr>
        <p:sp>
          <p:nvSpPr>
            <p:cNvPr id="63" name="正方形/長方形 62">
              <a:extLst>
                <a:ext uri="{FF2B5EF4-FFF2-40B4-BE49-F238E27FC236}">
                  <a16:creationId xmlns:a16="http://schemas.microsoft.com/office/drawing/2014/main" id="{F1C56722-52BD-455A-9B9D-C42254549142}"/>
                </a:ext>
              </a:extLst>
            </p:cNvPr>
            <p:cNvSpPr/>
            <p:nvPr/>
          </p:nvSpPr>
          <p:spPr>
            <a:xfrm>
              <a:off x="5718388" y="2807001"/>
              <a:ext cx="128173" cy="3284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矢印: 上向き折線 63">
              <a:extLst>
                <a:ext uri="{FF2B5EF4-FFF2-40B4-BE49-F238E27FC236}">
                  <a16:creationId xmlns:a16="http://schemas.microsoft.com/office/drawing/2014/main" id="{D69175F3-3F00-4D6D-81C5-9F2775A0A43D}"/>
                </a:ext>
              </a:extLst>
            </p:cNvPr>
            <p:cNvSpPr/>
            <p:nvPr/>
          </p:nvSpPr>
          <p:spPr>
            <a:xfrm rot="10800000">
              <a:off x="874614" y="3001790"/>
              <a:ext cx="4971947" cy="451984"/>
            </a:xfrm>
            <a:prstGeom prst="bentUpArrow">
              <a:avLst>
                <a:gd name="adj1" fmla="val 29215"/>
                <a:gd name="adj2" fmla="val 36239"/>
                <a:gd name="adj3" fmla="val 39049"/>
              </a:avLst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6" name="図 5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37A5BE3B-F24A-4397-8B46-A9FD2BBF20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603" y="1092968"/>
            <a:ext cx="1896131" cy="1333811"/>
          </a:xfrm>
          <a:prstGeom prst="rect">
            <a:avLst/>
          </a:prstGeom>
        </p:spPr>
      </p:pic>
      <p:pic>
        <p:nvPicPr>
          <p:cNvPr id="9" name="図 8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D58AD4C2-E1A7-46A5-9330-B422ABFB8E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744" y="1098810"/>
            <a:ext cx="1896131" cy="1333811"/>
          </a:xfrm>
          <a:prstGeom prst="rect">
            <a:avLst/>
          </a:prstGeom>
        </p:spPr>
      </p:pic>
      <p:pic>
        <p:nvPicPr>
          <p:cNvPr id="11" name="図 10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77777D95-8914-4CF0-8F8D-EA45D52120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11" y="3514207"/>
            <a:ext cx="1896131" cy="1333811"/>
          </a:xfrm>
          <a:prstGeom prst="rect">
            <a:avLst/>
          </a:prstGeom>
        </p:spPr>
      </p:pic>
      <p:pic>
        <p:nvPicPr>
          <p:cNvPr id="14" name="図 13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3C84AEC8-AC77-44E7-943F-13634411F3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344" y="3520256"/>
            <a:ext cx="1896131" cy="1333811"/>
          </a:xfrm>
          <a:prstGeom prst="rect">
            <a:avLst/>
          </a:prstGeom>
        </p:spPr>
      </p:pic>
      <p:pic>
        <p:nvPicPr>
          <p:cNvPr id="17" name="図 16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92A1F407-77AA-49A5-843C-1DA3D469B79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154" y="3512691"/>
            <a:ext cx="1896131" cy="1333811"/>
          </a:xfrm>
          <a:prstGeom prst="rect">
            <a:avLst/>
          </a:prstGeom>
        </p:spPr>
      </p:pic>
      <p:pic>
        <p:nvPicPr>
          <p:cNvPr id="19" name="図 18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F3E882EC-1CD7-4F95-B96F-5C6179E3823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76" y="6162304"/>
            <a:ext cx="1896131" cy="1333811"/>
          </a:xfrm>
          <a:prstGeom prst="rect">
            <a:avLst/>
          </a:prstGeom>
        </p:spPr>
      </p:pic>
      <p:pic>
        <p:nvPicPr>
          <p:cNvPr id="21" name="図 20" descr="テキスト&#10;&#10;自動的に生成された説明">
            <a:extLst>
              <a:ext uri="{FF2B5EF4-FFF2-40B4-BE49-F238E27FC236}">
                <a16:creationId xmlns:a16="http://schemas.microsoft.com/office/drawing/2014/main" id="{17EC8547-C208-47F0-8E02-A3F6CF713D6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260" y="6166047"/>
            <a:ext cx="1896131" cy="1333811"/>
          </a:xfrm>
          <a:prstGeom prst="rect">
            <a:avLst/>
          </a:prstGeom>
        </p:spPr>
      </p:pic>
      <p:pic>
        <p:nvPicPr>
          <p:cNvPr id="25" name="図 24" descr="テキスト&#10;&#10;自動的に生成された説明">
            <a:extLst>
              <a:ext uri="{FF2B5EF4-FFF2-40B4-BE49-F238E27FC236}">
                <a16:creationId xmlns:a16="http://schemas.microsoft.com/office/drawing/2014/main" id="{09FE3B60-0484-4FAC-B457-F1BCA842291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409" y="6169672"/>
            <a:ext cx="1896131" cy="133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011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19EEEB04-888C-4289-BEFF-2272D86F8DFC}"/>
              </a:ext>
            </a:extLst>
          </p:cNvPr>
          <p:cNvSpPr/>
          <p:nvPr/>
        </p:nvSpPr>
        <p:spPr>
          <a:xfrm>
            <a:off x="97535" y="8191044"/>
            <a:ext cx="6662921" cy="16296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024DACE-AE19-49B0-A75B-85DC20D4BE3D}"/>
              </a:ext>
            </a:extLst>
          </p:cNvPr>
          <p:cNvSpPr txBox="1"/>
          <p:nvPr/>
        </p:nvSpPr>
        <p:spPr>
          <a:xfrm>
            <a:off x="2265397" y="255249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TW" altLang="en-US" sz="2800" b="1" dirty="0"/>
              <a:t>辦理登機手續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AA7420A3-5E65-4E7A-ABB2-38C8F2AD66C9}"/>
              </a:ext>
            </a:extLst>
          </p:cNvPr>
          <p:cNvSpPr/>
          <p:nvPr/>
        </p:nvSpPr>
        <p:spPr>
          <a:xfrm>
            <a:off x="97537" y="85344"/>
            <a:ext cx="1365504" cy="332264"/>
          </a:xfrm>
          <a:prstGeom prst="roundRect">
            <a:avLst>
              <a:gd name="adj" fmla="val 4786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solidFill>
                  <a:schemeClr val="bg1"/>
                </a:solidFill>
              </a:rPr>
              <a:t>繁體中文</a:t>
            </a:r>
          </a:p>
        </p:txBody>
      </p:sp>
      <p:pic>
        <p:nvPicPr>
          <p:cNvPr id="7" name="図 6" descr="携帯電話の画面のスクリーンショット&#10;&#10;自動的に生成された説明">
            <a:extLst>
              <a:ext uri="{FF2B5EF4-FFF2-40B4-BE49-F238E27FC236}">
                <a16:creationId xmlns:a16="http://schemas.microsoft.com/office/drawing/2014/main" id="{0B68821D-84AA-4B68-841D-7773CFD33D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01" y="1096326"/>
            <a:ext cx="1896645" cy="1333811"/>
          </a:xfrm>
          <a:prstGeom prst="rect">
            <a:avLst/>
          </a:prstGeom>
        </p:spPr>
      </p:pic>
      <p:pic>
        <p:nvPicPr>
          <p:cNvPr id="9" name="図 8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62D6E534-DA66-454C-9D6A-DFB9566F5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678" y="1096327"/>
            <a:ext cx="1896645" cy="1333811"/>
          </a:xfrm>
          <a:prstGeom prst="rect">
            <a:avLst/>
          </a:prstGeom>
        </p:spPr>
      </p:pic>
      <p:pic>
        <p:nvPicPr>
          <p:cNvPr id="11" name="図 10" descr="モニター画面に映る文字のスクリーンショット&#10;&#10;自動的に生成された説明">
            <a:extLst>
              <a:ext uri="{FF2B5EF4-FFF2-40B4-BE49-F238E27FC236}">
                <a16:creationId xmlns:a16="http://schemas.microsoft.com/office/drawing/2014/main" id="{453BD364-97D4-4060-89CD-6598176DBC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154" y="1096326"/>
            <a:ext cx="1896645" cy="1333811"/>
          </a:xfrm>
          <a:prstGeom prst="rect">
            <a:avLst/>
          </a:prstGeom>
        </p:spPr>
      </p:pic>
      <p:pic>
        <p:nvPicPr>
          <p:cNvPr id="13" name="図 12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9ED00416-BC08-4459-9912-298FDF4A58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01" y="3502239"/>
            <a:ext cx="1896645" cy="1333811"/>
          </a:xfrm>
          <a:prstGeom prst="rect">
            <a:avLst/>
          </a:prstGeom>
        </p:spPr>
      </p:pic>
      <p:pic>
        <p:nvPicPr>
          <p:cNvPr id="17" name="図 16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47130A02-363F-4B8A-9277-359324F168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678" y="3502239"/>
            <a:ext cx="1896645" cy="1333811"/>
          </a:xfrm>
          <a:prstGeom prst="rect">
            <a:avLst/>
          </a:prstGeom>
        </p:spPr>
      </p:pic>
      <p:pic>
        <p:nvPicPr>
          <p:cNvPr id="19" name="図 18" descr="コンピューターのスクリーンショット&#10;&#10;自動的に生成された説明">
            <a:extLst>
              <a:ext uri="{FF2B5EF4-FFF2-40B4-BE49-F238E27FC236}">
                <a16:creationId xmlns:a16="http://schemas.microsoft.com/office/drawing/2014/main" id="{B2F9EF7D-E072-484C-801E-744E718BB7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154" y="3502239"/>
            <a:ext cx="1896645" cy="1333811"/>
          </a:xfrm>
          <a:prstGeom prst="rect">
            <a:avLst/>
          </a:prstGeom>
        </p:spPr>
      </p:pic>
      <p:pic>
        <p:nvPicPr>
          <p:cNvPr id="21" name="図 20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CFA52916-931E-479C-B254-1118E6A326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01" y="6165505"/>
            <a:ext cx="1896645" cy="1333811"/>
          </a:xfrm>
          <a:prstGeom prst="rect">
            <a:avLst/>
          </a:prstGeom>
        </p:spPr>
      </p:pic>
      <p:pic>
        <p:nvPicPr>
          <p:cNvPr id="25" name="図 24" descr="グラフィカル ユーザー インターフェイス&#10;&#10;低い精度で自動的に生成された説明">
            <a:extLst>
              <a:ext uri="{FF2B5EF4-FFF2-40B4-BE49-F238E27FC236}">
                <a16:creationId xmlns:a16="http://schemas.microsoft.com/office/drawing/2014/main" id="{F9FA3DC2-991E-4CA3-959B-335CAC6F0C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678" y="6165505"/>
            <a:ext cx="1896645" cy="1333811"/>
          </a:xfrm>
          <a:prstGeom prst="rect">
            <a:avLst/>
          </a:prstGeom>
        </p:spPr>
      </p:pic>
      <p:pic>
        <p:nvPicPr>
          <p:cNvPr id="27" name="図 26" descr="テキスト&#10;&#10;自動的に生成された説明">
            <a:extLst>
              <a:ext uri="{FF2B5EF4-FFF2-40B4-BE49-F238E27FC236}">
                <a16:creationId xmlns:a16="http://schemas.microsoft.com/office/drawing/2014/main" id="{1EAAFBF9-7F7E-449C-88A3-B0ED5476786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154" y="6165505"/>
            <a:ext cx="1896645" cy="1333811"/>
          </a:xfrm>
          <a:prstGeom prst="rect">
            <a:avLst/>
          </a:prstGeom>
        </p:spPr>
      </p:pic>
      <p:sp>
        <p:nvSpPr>
          <p:cNvPr id="28" name="二等辺三角形 27">
            <a:extLst>
              <a:ext uri="{FF2B5EF4-FFF2-40B4-BE49-F238E27FC236}">
                <a16:creationId xmlns:a16="http://schemas.microsoft.com/office/drawing/2014/main" id="{9B30AD58-A75B-40AA-8D67-21B36665C869}"/>
              </a:ext>
            </a:extLst>
          </p:cNvPr>
          <p:cNvSpPr/>
          <p:nvPr/>
        </p:nvSpPr>
        <p:spPr>
          <a:xfrm rot="5400000">
            <a:off x="1953897" y="1611595"/>
            <a:ext cx="596730" cy="303272"/>
          </a:xfrm>
          <a:prstGeom prst="triangl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二等辺三角形 28">
            <a:extLst>
              <a:ext uri="{FF2B5EF4-FFF2-40B4-BE49-F238E27FC236}">
                <a16:creationId xmlns:a16="http://schemas.microsoft.com/office/drawing/2014/main" id="{BED90D92-486F-4B4F-85E7-BDE1AD9EBB12}"/>
              </a:ext>
            </a:extLst>
          </p:cNvPr>
          <p:cNvSpPr/>
          <p:nvPr/>
        </p:nvSpPr>
        <p:spPr>
          <a:xfrm rot="5400000">
            <a:off x="4307374" y="1611595"/>
            <a:ext cx="596730" cy="303272"/>
          </a:xfrm>
          <a:prstGeom prst="triangl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4" name="図 33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24C185DA-F2D3-41E0-9B03-74FDA253FE3B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28" y="8454157"/>
            <a:ext cx="533633" cy="1103376"/>
          </a:xfrm>
          <a:prstGeom prst="rect">
            <a:avLst/>
          </a:prstGeom>
        </p:spPr>
      </p:pic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CE1EAAB-6C79-4C97-BD7F-D4129417A49B}"/>
              </a:ext>
            </a:extLst>
          </p:cNvPr>
          <p:cNvSpPr txBox="1"/>
          <p:nvPr/>
        </p:nvSpPr>
        <p:spPr>
          <a:xfrm>
            <a:off x="418132" y="2417750"/>
            <a:ext cx="13147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100" b="1" dirty="0"/>
              <a:t>1. </a:t>
            </a:r>
            <a:r>
              <a:rPr kumimoji="1" lang="zh-TW" altLang="en-US" sz="1100" b="1" dirty="0"/>
              <a:t>請選擇一種語言</a:t>
            </a:r>
            <a:endParaRPr kumimoji="1" lang="ja-JP" altLang="en-US" sz="1100" b="1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4F71BCFD-CBD0-4655-A477-7303ADC98E32}"/>
              </a:ext>
            </a:extLst>
          </p:cNvPr>
          <p:cNvSpPr txBox="1"/>
          <p:nvPr/>
        </p:nvSpPr>
        <p:spPr>
          <a:xfrm>
            <a:off x="2906343" y="2417750"/>
            <a:ext cx="10326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100" b="1" dirty="0"/>
              <a:t>2. </a:t>
            </a:r>
            <a:r>
              <a:rPr kumimoji="1" lang="ja-JP" altLang="en-US" sz="1100" b="1" dirty="0"/>
              <a:t>解釋性文字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521F653B-1F07-497D-8F87-C6435996E35B}"/>
              </a:ext>
            </a:extLst>
          </p:cNvPr>
          <p:cNvSpPr txBox="1"/>
          <p:nvPr/>
        </p:nvSpPr>
        <p:spPr>
          <a:xfrm>
            <a:off x="5125085" y="2417750"/>
            <a:ext cx="13147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100" b="1" dirty="0"/>
              <a:t>3. </a:t>
            </a:r>
            <a:r>
              <a:rPr kumimoji="1" lang="zh-TW" altLang="en-US" sz="1100" b="1" dirty="0"/>
              <a:t>請輸入客人人數</a:t>
            </a:r>
            <a:endParaRPr kumimoji="1" lang="ja-JP" altLang="en-US" sz="1100" b="1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42AEC97C-5233-488C-B381-D97A5B382AA0}"/>
              </a:ext>
            </a:extLst>
          </p:cNvPr>
          <p:cNvSpPr txBox="1"/>
          <p:nvPr/>
        </p:nvSpPr>
        <p:spPr>
          <a:xfrm>
            <a:off x="358820" y="4840488"/>
            <a:ext cx="14334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100" b="1" dirty="0"/>
              <a:t>4.</a:t>
            </a:r>
            <a:r>
              <a:rPr kumimoji="1" lang="ja-JP" altLang="en-US" sz="1100" b="1" dirty="0"/>
              <a:t> 錄像拍攝 </a:t>
            </a:r>
            <a:r>
              <a:rPr kumimoji="1" lang="en-US" altLang="ja-JP" sz="1100" b="1" dirty="0"/>
              <a:t>(</a:t>
            </a:r>
            <a:r>
              <a:rPr kumimoji="1" lang="ja-JP" altLang="en-US" sz="1100" b="1" dirty="0"/>
              <a:t>與大家</a:t>
            </a:r>
            <a:r>
              <a:rPr kumimoji="1" lang="en-US" altLang="ja-JP" sz="1100" b="1" dirty="0"/>
              <a:t>)</a:t>
            </a:r>
            <a:endParaRPr kumimoji="1" lang="ja-JP" altLang="en-US" sz="1100" b="1" dirty="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E12E3036-4CCA-4CD2-B704-A62E622FC37C}"/>
              </a:ext>
            </a:extLst>
          </p:cNvPr>
          <p:cNvSpPr txBox="1"/>
          <p:nvPr/>
        </p:nvSpPr>
        <p:spPr>
          <a:xfrm>
            <a:off x="2495429" y="4844721"/>
            <a:ext cx="18790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100" b="1" dirty="0"/>
              <a:t>5. </a:t>
            </a:r>
            <a:r>
              <a:rPr kumimoji="1" lang="zh-TW" altLang="en-US" sz="1100" b="1" dirty="0"/>
              <a:t>請選擇您是否居住在日本</a:t>
            </a:r>
            <a:endParaRPr kumimoji="1" lang="ja-JP" altLang="en-US" sz="1100" b="1" dirty="0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3C48BCDE-5A45-4BF6-B42A-5FB0E49375B8}"/>
              </a:ext>
            </a:extLst>
          </p:cNvPr>
          <p:cNvSpPr txBox="1"/>
          <p:nvPr/>
        </p:nvSpPr>
        <p:spPr>
          <a:xfrm>
            <a:off x="4939937" y="4832793"/>
            <a:ext cx="1685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100" b="1" dirty="0"/>
              <a:t>6. </a:t>
            </a:r>
            <a:r>
              <a:rPr kumimoji="1" lang="zh-TW" altLang="en-US" sz="1100" b="1" dirty="0"/>
              <a:t>給你的護照照相</a:t>
            </a:r>
            <a:endParaRPr kumimoji="1" lang="en-US" altLang="ja-JP" sz="1100" b="1" dirty="0"/>
          </a:p>
          <a:p>
            <a:pPr algn="ctr"/>
            <a:r>
              <a:rPr kumimoji="1" lang="en-US" altLang="ja-JP" sz="900" b="1" dirty="0"/>
              <a:t>※</a:t>
            </a:r>
            <a:r>
              <a:rPr kumimoji="1" lang="zh-TW" altLang="en-US" sz="900" b="1" dirty="0"/>
              <a:t>僅針對那些不住在日本的人</a:t>
            </a:r>
            <a:endParaRPr kumimoji="1" lang="en-US" altLang="ja-JP" sz="900" b="1" dirty="0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C749FB39-2BDF-4EA5-8304-2BBDAE03BF4D}"/>
              </a:ext>
            </a:extLst>
          </p:cNvPr>
          <p:cNvSpPr txBox="1"/>
          <p:nvPr/>
        </p:nvSpPr>
        <p:spPr>
          <a:xfrm>
            <a:off x="488662" y="7496115"/>
            <a:ext cx="11737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100" b="1" dirty="0"/>
              <a:t>7. </a:t>
            </a:r>
            <a:r>
              <a:rPr kumimoji="1" lang="zh-TW" altLang="en-US" sz="1100" b="1" dirty="0"/>
              <a:t>輸入客人信息</a:t>
            </a:r>
            <a:endParaRPr kumimoji="1" lang="en-US" altLang="ja-JP" sz="1100" b="1" dirty="0"/>
          </a:p>
        </p:txBody>
      </p:sp>
      <p:pic>
        <p:nvPicPr>
          <p:cNvPr id="47" name="図 46">
            <a:extLst>
              <a:ext uri="{FF2B5EF4-FFF2-40B4-BE49-F238E27FC236}">
                <a16:creationId xmlns:a16="http://schemas.microsoft.com/office/drawing/2014/main" id="{17837BE8-E208-46C6-88CA-DB1D9A1A67C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96121" y="8340197"/>
            <a:ext cx="1896645" cy="1331299"/>
          </a:xfrm>
          <a:prstGeom prst="rect">
            <a:avLst/>
          </a:prstGeom>
        </p:spPr>
      </p:pic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C307B3BD-D985-4967-A415-8F525158C3BA}"/>
              </a:ext>
            </a:extLst>
          </p:cNvPr>
          <p:cNvSpPr txBox="1"/>
          <p:nvPr/>
        </p:nvSpPr>
        <p:spPr>
          <a:xfrm>
            <a:off x="2735622" y="7496115"/>
            <a:ext cx="13740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100" b="1" dirty="0"/>
              <a:t>8. </a:t>
            </a:r>
            <a:r>
              <a:rPr kumimoji="1" lang="ja-JP" altLang="en-US" sz="1100" b="1" dirty="0">
                <a:latin typeface="PMingLiU 本文"/>
              </a:rPr>
              <a:t>拍張臉照片</a:t>
            </a:r>
            <a:endParaRPr kumimoji="1" lang="en-US" altLang="ja-JP" sz="1100" b="1" dirty="0">
              <a:latin typeface="PMingLiU 本文"/>
            </a:endParaRPr>
          </a:p>
          <a:p>
            <a:pPr algn="ctr"/>
            <a:r>
              <a:rPr kumimoji="1" lang="en-US" altLang="ja-JP" sz="900" b="1" dirty="0"/>
              <a:t>※</a:t>
            </a:r>
            <a:r>
              <a:rPr kumimoji="1" lang="zh-TW" altLang="en-US" sz="900" b="1" dirty="0"/>
              <a:t>每個人都重複數字</a:t>
            </a:r>
            <a:r>
              <a:rPr kumimoji="1" lang="en-US" altLang="zh-TW" sz="900" b="1" dirty="0"/>
              <a:t>5-8</a:t>
            </a:r>
            <a:endParaRPr kumimoji="1" lang="en-US" altLang="ja-JP" sz="900" b="1" dirty="0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12651827-6A67-4990-A6AD-6B3271795C53}"/>
              </a:ext>
            </a:extLst>
          </p:cNvPr>
          <p:cNvSpPr txBox="1"/>
          <p:nvPr/>
        </p:nvSpPr>
        <p:spPr>
          <a:xfrm>
            <a:off x="5054551" y="7496115"/>
            <a:ext cx="14558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100" b="1" dirty="0"/>
              <a:t>9. </a:t>
            </a:r>
            <a:r>
              <a:rPr kumimoji="1" lang="zh-TW" altLang="en-US" sz="1100" b="1" dirty="0"/>
              <a:t>辦理登機手續完成</a:t>
            </a:r>
            <a:endParaRPr kumimoji="1" lang="en-US" altLang="ja-JP" sz="1100" b="1" dirty="0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217B115C-830B-4C51-9B9D-4AC3469B3109}"/>
              </a:ext>
            </a:extLst>
          </p:cNvPr>
          <p:cNvSpPr txBox="1"/>
          <p:nvPr/>
        </p:nvSpPr>
        <p:spPr>
          <a:xfrm>
            <a:off x="1294284" y="8683432"/>
            <a:ext cx="3102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1200" b="1" dirty="0"/>
              <a:t>簽出時</a:t>
            </a:r>
            <a:r>
              <a:rPr kumimoji="1" lang="ja-JP" altLang="en-US" sz="1200" b="1" dirty="0"/>
              <a:t>，</a:t>
            </a:r>
            <a:endParaRPr kumimoji="1" lang="en-US" altLang="ja-JP" sz="1200" b="1" dirty="0"/>
          </a:p>
          <a:p>
            <a:pPr algn="ctr"/>
            <a:r>
              <a:rPr kumimoji="1" lang="zh-TW" altLang="en-US" sz="1200" b="1" dirty="0"/>
              <a:t>請從語言選擇屏幕上的</a:t>
            </a:r>
            <a:endParaRPr kumimoji="1" lang="en-US" altLang="zh-TW" sz="1200" b="1" dirty="0"/>
          </a:p>
          <a:p>
            <a:pPr algn="ctr"/>
            <a:r>
              <a:rPr kumimoji="1" lang="zh-TW" altLang="en-US" sz="1200" b="1" dirty="0"/>
              <a:t>“簽出”按鈕中籤出</a:t>
            </a:r>
            <a:r>
              <a:rPr kumimoji="1" lang="ja-JP" altLang="en-US" sz="1200" b="1" dirty="0"/>
              <a:t>。</a:t>
            </a:r>
            <a:endParaRPr kumimoji="1" lang="en-US" altLang="ja-JP" sz="1200" b="1" dirty="0"/>
          </a:p>
        </p:txBody>
      </p:sp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67178763-E167-412A-B494-9F7B3F3FB836}"/>
              </a:ext>
            </a:extLst>
          </p:cNvPr>
          <p:cNvGrpSpPr/>
          <p:nvPr/>
        </p:nvGrpSpPr>
        <p:grpSpPr>
          <a:xfrm>
            <a:off x="887927" y="2737416"/>
            <a:ext cx="4971947" cy="646773"/>
            <a:chOff x="874614" y="2807001"/>
            <a:chExt cx="4971947" cy="646773"/>
          </a:xfrm>
        </p:grpSpPr>
        <p:sp>
          <p:nvSpPr>
            <p:cNvPr id="55" name="正方形/長方形 54">
              <a:extLst>
                <a:ext uri="{FF2B5EF4-FFF2-40B4-BE49-F238E27FC236}">
                  <a16:creationId xmlns:a16="http://schemas.microsoft.com/office/drawing/2014/main" id="{C7AC151E-7504-40AC-94E7-A1B698F95200}"/>
                </a:ext>
              </a:extLst>
            </p:cNvPr>
            <p:cNvSpPr/>
            <p:nvPr/>
          </p:nvSpPr>
          <p:spPr>
            <a:xfrm>
              <a:off x="5718388" y="2807001"/>
              <a:ext cx="128173" cy="3284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矢印: 上向き折線 55">
              <a:extLst>
                <a:ext uri="{FF2B5EF4-FFF2-40B4-BE49-F238E27FC236}">
                  <a16:creationId xmlns:a16="http://schemas.microsoft.com/office/drawing/2014/main" id="{7B86EEA1-49F0-4A15-9A82-F4E081C6F806}"/>
                </a:ext>
              </a:extLst>
            </p:cNvPr>
            <p:cNvSpPr/>
            <p:nvPr/>
          </p:nvSpPr>
          <p:spPr>
            <a:xfrm rot="10800000">
              <a:off x="874614" y="3001790"/>
              <a:ext cx="4971947" cy="451984"/>
            </a:xfrm>
            <a:prstGeom prst="bentUpArrow">
              <a:avLst>
                <a:gd name="adj1" fmla="val 29215"/>
                <a:gd name="adj2" fmla="val 36239"/>
                <a:gd name="adj3" fmla="val 39049"/>
              </a:avLst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7" name="二等辺三角形 56">
            <a:extLst>
              <a:ext uri="{FF2B5EF4-FFF2-40B4-BE49-F238E27FC236}">
                <a16:creationId xmlns:a16="http://schemas.microsoft.com/office/drawing/2014/main" id="{4D4BA7DD-63CB-4717-B2DA-B6C6A5E678F2}"/>
              </a:ext>
            </a:extLst>
          </p:cNvPr>
          <p:cNvSpPr/>
          <p:nvPr/>
        </p:nvSpPr>
        <p:spPr>
          <a:xfrm rot="5400000">
            <a:off x="1953897" y="4017508"/>
            <a:ext cx="596730" cy="303272"/>
          </a:xfrm>
          <a:prstGeom prst="triangl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二等辺三角形 57">
            <a:extLst>
              <a:ext uri="{FF2B5EF4-FFF2-40B4-BE49-F238E27FC236}">
                <a16:creationId xmlns:a16="http://schemas.microsoft.com/office/drawing/2014/main" id="{852889A5-4E29-4027-9FDA-B2C8D5430DAF}"/>
              </a:ext>
            </a:extLst>
          </p:cNvPr>
          <p:cNvSpPr/>
          <p:nvPr/>
        </p:nvSpPr>
        <p:spPr>
          <a:xfrm rot="5400000">
            <a:off x="4307374" y="4017508"/>
            <a:ext cx="596730" cy="303272"/>
          </a:xfrm>
          <a:prstGeom prst="triangl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二等辺三角形 58">
            <a:extLst>
              <a:ext uri="{FF2B5EF4-FFF2-40B4-BE49-F238E27FC236}">
                <a16:creationId xmlns:a16="http://schemas.microsoft.com/office/drawing/2014/main" id="{EC5B5B09-C507-49B9-BDD1-E4B7ADFA4CCE}"/>
              </a:ext>
            </a:extLst>
          </p:cNvPr>
          <p:cNvSpPr/>
          <p:nvPr/>
        </p:nvSpPr>
        <p:spPr>
          <a:xfrm rot="5400000">
            <a:off x="1953897" y="6680774"/>
            <a:ext cx="596730" cy="303272"/>
          </a:xfrm>
          <a:prstGeom prst="triangl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二等辺三角形 59">
            <a:extLst>
              <a:ext uri="{FF2B5EF4-FFF2-40B4-BE49-F238E27FC236}">
                <a16:creationId xmlns:a16="http://schemas.microsoft.com/office/drawing/2014/main" id="{7F0E7ACD-8A68-4D0D-87CC-22ED07BBD0E6}"/>
              </a:ext>
            </a:extLst>
          </p:cNvPr>
          <p:cNvSpPr/>
          <p:nvPr/>
        </p:nvSpPr>
        <p:spPr>
          <a:xfrm rot="5400000">
            <a:off x="4307374" y="6680774"/>
            <a:ext cx="596730" cy="303272"/>
          </a:xfrm>
          <a:prstGeom prst="triangl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2" name="グループ化 61">
            <a:extLst>
              <a:ext uri="{FF2B5EF4-FFF2-40B4-BE49-F238E27FC236}">
                <a16:creationId xmlns:a16="http://schemas.microsoft.com/office/drawing/2014/main" id="{C8C0B13D-C44F-4990-8F36-7FF0BAB5934F}"/>
              </a:ext>
            </a:extLst>
          </p:cNvPr>
          <p:cNvGrpSpPr/>
          <p:nvPr/>
        </p:nvGrpSpPr>
        <p:grpSpPr>
          <a:xfrm>
            <a:off x="900206" y="5431086"/>
            <a:ext cx="4971947" cy="646773"/>
            <a:chOff x="874614" y="2807001"/>
            <a:chExt cx="4971947" cy="646773"/>
          </a:xfrm>
        </p:grpSpPr>
        <p:sp>
          <p:nvSpPr>
            <p:cNvPr id="63" name="正方形/長方形 62">
              <a:extLst>
                <a:ext uri="{FF2B5EF4-FFF2-40B4-BE49-F238E27FC236}">
                  <a16:creationId xmlns:a16="http://schemas.microsoft.com/office/drawing/2014/main" id="{F1C56722-52BD-455A-9B9D-C42254549142}"/>
                </a:ext>
              </a:extLst>
            </p:cNvPr>
            <p:cNvSpPr/>
            <p:nvPr/>
          </p:nvSpPr>
          <p:spPr>
            <a:xfrm>
              <a:off x="5718388" y="2807001"/>
              <a:ext cx="128173" cy="3284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矢印: 上向き折線 63">
              <a:extLst>
                <a:ext uri="{FF2B5EF4-FFF2-40B4-BE49-F238E27FC236}">
                  <a16:creationId xmlns:a16="http://schemas.microsoft.com/office/drawing/2014/main" id="{D69175F3-3F00-4D6D-81C5-9F2775A0A43D}"/>
                </a:ext>
              </a:extLst>
            </p:cNvPr>
            <p:cNvSpPr/>
            <p:nvPr/>
          </p:nvSpPr>
          <p:spPr>
            <a:xfrm rot="10800000">
              <a:off x="874614" y="3001790"/>
              <a:ext cx="4971947" cy="451984"/>
            </a:xfrm>
            <a:prstGeom prst="bentUpArrow">
              <a:avLst>
                <a:gd name="adj1" fmla="val 29215"/>
                <a:gd name="adj2" fmla="val 36239"/>
                <a:gd name="adj3" fmla="val 39049"/>
              </a:avLst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44547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19EEEB04-888C-4289-BEFF-2272D86F8DFC}"/>
              </a:ext>
            </a:extLst>
          </p:cNvPr>
          <p:cNvSpPr/>
          <p:nvPr/>
        </p:nvSpPr>
        <p:spPr>
          <a:xfrm>
            <a:off x="97535" y="8191044"/>
            <a:ext cx="6662921" cy="16296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024DACE-AE19-49B0-A75B-85DC20D4BE3D}"/>
              </a:ext>
            </a:extLst>
          </p:cNvPr>
          <p:cNvSpPr txBox="1"/>
          <p:nvPr/>
        </p:nvSpPr>
        <p:spPr>
          <a:xfrm>
            <a:off x="1906324" y="255249"/>
            <a:ext cx="3057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2800" b="1" dirty="0"/>
              <a:t>如何办理登机手续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AA7420A3-5E65-4E7A-ABB2-38C8F2AD66C9}"/>
              </a:ext>
            </a:extLst>
          </p:cNvPr>
          <p:cNvSpPr/>
          <p:nvPr/>
        </p:nvSpPr>
        <p:spPr>
          <a:xfrm>
            <a:off x="97537" y="85344"/>
            <a:ext cx="1365504" cy="332264"/>
          </a:xfrm>
          <a:prstGeom prst="roundRect">
            <a:avLst>
              <a:gd name="adj" fmla="val 4786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solidFill>
                  <a:schemeClr val="bg1"/>
                </a:solidFill>
              </a:rPr>
              <a:t>简体中文</a:t>
            </a:r>
          </a:p>
        </p:txBody>
      </p:sp>
      <p:pic>
        <p:nvPicPr>
          <p:cNvPr id="7" name="図 6" descr="携帯電話の画面のスクリーンショット&#10;&#10;自動的に生成された説明">
            <a:extLst>
              <a:ext uri="{FF2B5EF4-FFF2-40B4-BE49-F238E27FC236}">
                <a16:creationId xmlns:a16="http://schemas.microsoft.com/office/drawing/2014/main" id="{0B68821D-84AA-4B68-841D-7773CFD33D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01" y="1096326"/>
            <a:ext cx="1896645" cy="1333811"/>
          </a:xfrm>
          <a:prstGeom prst="rect">
            <a:avLst/>
          </a:prstGeom>
        </p:spPr>
      </p:pic>
      <p:pic>
        <p:nvPicPr>
          <p:cNvPr id="9" name="図 8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62D6E534-DA66-454C-9D6A-DFB9566F5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678" y="1096327"/>
            <a:ext cx="1896645" cy="1333811"/>
          </a:xfrm>
          <a:prstGeom prst="rect">
            <a:avLst/>
          </a:prstGeom>
        </p:spPr>
      </p:pic>
      <p:pic>
        <p:nvPicPr>
          <p:cNvPr id="11" name="図 10" descr="モニター画面に映る文字のスクリーンショット&#10;&#10;自動的に生成された説明">
            <a:extLst>
              <a:ext uri="{FF2B5EF4-FFF2-40B4-BE49-F238E27FC236}">
                <a16:creationId xmlns:a16="http://schemas.microsoft.com/office/drawing/2014/main" id="{453BD364-97D4-4060-89CD-6598176DBC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154" y="1096326"/>
            <a:ext cx="1896645" cy="1333811"/>
          </a:xfrm>
          <a:prstGeom prst="rect">
            <a:avLst/>
          </a:prstGeom>
        </p:spPr>
      </p:pic>
      <p:pic>
        <p:nvPicPr>
          <p:cNvPr id="13" name="図 12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9ED00416-BC08-4459-9912-298FDF4A58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01" y="3502239"/>
            <a:ext cx="1896645" cy="1333811"/>
          </a:xfrm>
          <a:prstGeom prst="rect">
            <a:avLst/>
          </a:prstGeom>
        </p:spPr>
      </p:pic>
      <p:pic>
        <p:nvPicPr>
          <p:cNvPr id="17" name="図 16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47130A02-363F-4B8A-9277-359324F168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678" y="3502239"/>
            <a:ext cx="1896645" cy="1333811"/>
          </a:xfrm>
          <a:prstGeom prst="rect">
            <a:avLst/>
          </a:prstGeom>
        </p:spPr>
      </p:pic>
      <p:pic>
        <p:nvPicPr>
          <p:cNvPr id="19" name="図 18" descr="コンピューターのスクリーンショット&#10;&#10;自動的に生成された説明">
            <a:extLst>
              <a:ext uri="{FF2B5EF4-FFF2-40B4-BE49-F238E27FC236}">
                <a16:creationId xmlns:a16="http://schemas.microsoft.com/office/drawing/2014/main" id="{B2F9EF7D-E072-484C-801E-744E718BB7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154" y="3502239"/>
            <a:ext cx="1896645" cy="1333811"/>
          </a:xfrm>
          <a:prstGeom prst="rect">
            <a:avLst/>
          </a:prstGeom>
        </p:spPr>
      </p:pic>
      <p:pic>
        <p:nvPicPr>
          <p:cNvPr id="21" name="図 20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CFA52916-931E-479C-B254-1118E6A326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01" y="6165505"/>
            <a:ext cx="1896645" cy="1333811"/>
          </a:xfrm>
          <a:prstGeom prst="rect">
            <a:avLst/>
          </a:prstGeom>
        </p:spPr>
      </p:pic>
      <p:pic>
        <p:nvPicPr>
          <p:cNvPr id="25" name="図 24" descr="グラフィカル ユーザー インターフェイス&#10;&#10;低い精度で自動的に生成された説明">
            <a:extLst>
              <a:ext uri="{FF2B5EF4-FFF2-40B4-BE49-F238E27FC236}">
                <a16:creationId xmlns:a16="http://schemas.microsoft.com/office/drawing/2014/main" id="{F9FA3DC2-991E-4CA3-959B-335CAC6F0C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678" y="6165505"/>
            <a:ext cx="1896645" cy="1333811"/>
          </a:xfrm>
          <a:prstGeom prst="rect">
            <a:avLst/>
          </a:prstGeom>
        </p:spPr>
      </p:pic>
      <p:pic>
        <p:nvPicPr>
          <p:cNvPr id="27" name="図 26" descr="テキスト&#10;&#10;自動的に生成された説明">
            <a:extLst>
              <a:ext uri="{FF2B5EF4-FFF2-40B4-BE49-F238E27FC236}">
                <a16:creationId xmlns:a16="http://schemas.microsoft.com/office/drawing/2014/main" id="{1EAAFBF9-7F7E-449C-88A3-B0ED5476786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154" y="6165505"/>
            <a:ext cx="1896645" cy="1333811"/>
          </a:xfrm>
          <a:prstGeom prst="rect">
            <a:avLst/>
          </a:prstGeom>
        </p:spPr>
      </p:pic>
      <p:sp>
        <p:nvSpPr>
          <p:cNvPr id="28" name="二等辺三角形 27">
            <a:extLst>
              <a:ext uri="{FF2B5EF4-FFF2-40B4-BE49-F238E27FC236}">
                <a16:creationId xmlns:a16="http://schemas.microsoft.com/office/drawing/2014/main" id="{9B30AD58-A75B-40AA-8D67-21B36665C869}"/>
              </a:ext>
            </a:extLst>
          </p:cNvPr>
          <p:cNvSpPr/>
          <p:nvPr/>
        </p:nvSpPr>
        <p:spPr>
          <a:xfrm rot="5400000">
            <a:off x="1953897" y="1611595"/>
            <a:ext cx="596730" cy="303272"/>
          </a:xfrm>
          <a:prstGeom prst="triangl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二等辺三角形 28">
            <a:extLst>
              <a:ext uri="{FF2B5EF4-FFF2-40B4-BE49-F238E27FC236}">
                <a16:creationId xmlns:a16="http://schemas.microsoft.com/office/drawing/2014/main" id="{BED90D92-486F-4B4F-85E7-BDE1AD9EBB12}"/>
              </a:ext>
            </a:extLst>
          </p:cNvPr>
          <p:cNvSpPr/>
          <p:nvPr/>
        </p:nvSpPr>
        <p:spPr>
          <a:xfrm rot="5400000">
            <a:off x="4307374" y="1611595"/>
            <a:ext cx="596730" cy="303272"/>
          </a:xfrm>
          <a:prstGeom prst="triangl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4" name="図 33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24C185DA-F2D3-41E0-9B03-74FDA253FE3B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28" y="8454157"/>
            <a:ext cx="533633" cy="1103376"/>
          </a:xfrm>
          <a:prstGeom prst="rect">
            <a:avLst/>
          </a:prstGeom>
        </p:spPr>
      </p:pic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CE1EAAB-6C79-4C97-BD7F-D4129417A49B}"/>
              </a:ext>
            </a:extLst>
          </p:cNvPr>
          <p:cNvSpPr txBox="1"/>
          <p:nvPr/>
        </p:nvSpPr>
        <p:spPr>
          <a:xfrm>
            <a:off x="418131" y="2417750"/>
            <a:ext cx="13147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100" b="1" dirty="0"/>
              <a:t>1.</a:t>
            </a:r>
            <a:r>
              <a:rPr kumimoji="1" lang="ja-JP" altLang="en-US" sz="1100" b="1" dirty="0"/>
              <a:t> </a:t>
            </a:r>
            <a:r>
              <a:rPr kumimoji="1" lang="zh-CN" altLang="en-US" sz="1100" b="1" dirty="0"/>
              <a:t>请选择一种语言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4F71BCFD-CBD0-4655-A477-7303ADC98E32}"/>
              </a:ext>
            </a:extLst>
          </p:cNvPr>
          <p:cNvSpPr txBox="1"/>
          <p:nvPr/>
        </p:nvSpPr>
        <p:spPr>
          <a:xfrm>
            <a:off x="2907946" y="2417750"/>
            <a:ext cx="10294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100" b="1" dirty="0"/>
              <a:t>2. </a:t>
            </a:r>
            <a:r>
              <a:rPr kumimoji="1" lang="ja-JP" altLang="en-US" sz="1100" b="1" dirty="0"/>
              <a:t>解释性文字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521F653B-1F07-497D-8F87-C6435996E35B}"/>
              </a:ext>
            </a:extLst>
          </p:cNvPr>
          <p:cNvSpPr txBox="1"/>
          <p:nvPr/>
        </p:nvSpPr>
        <p:spPr>
          <a:xfrm>
            <a:off x="5125085" y="2417750"/>
            <a:ext cx="13147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100" b="1" dirty="0"/>
              <a:t>3. </a:t>
            </a:r>
            <a:r>
              <a:rPr kumimoji="1" lang="zh-CN" altLang="en-US" sz="1100" b="1" dirty="0"/>
              <a:t>请输入客人人数</a:t>
            </a:r>
            <a:endParaRPr kumimoji="1" lang="ja-JP" altLang="en-US" sz="1100" b="1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42AEC97C-5233-488C-B381-D97A5B382AA0}"/>
              </a:ext>
            </a:extLst>
          </p:cNvPr>
          <p:cNvSpPr txBox="1"/>
          <p:nvPr/>
        </p:nvSpPr>
        <p:spPr>
          <a:xfrm>
            <a:off x="294700" y="4840488"/>
            <a:ext cx="15616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100" b="1" dirty="0"/>
              <a:t>4. </a:t>
            </a:r>
            <a:r>
              <a:rPr kumimoji="1" lang="ja-JP" altLang="en-US" sz="1100" b="1" dirty="0"/>
              <a:t>请拍摄视频 </a:t>
            </a:r>
            <a:r>
              <a:rPr kumimoji="1" lang="en-US" altLang="ja-JP" sz="1100" b="1" dirty="0"/>
              <a:t>(</a:t>
            </a:r>
            <a:r>
              <a:rPr kumimoji="1" lang="ja-JP" altLang="en-US" sz="1100" b="1" dirty="0"/>
              <a:t>与大家</a:t>
            </a:r>
            <a:r>
              <a:rPr kumimoji="1" lang="en-US" altLang="ja-JP" sz="1100" b="1" dirty="0"/>
              <a:t>)</a:t>
            </a:r>
            <a:endParaRPr kumimoji="1" lang="ja-JP" altLang="en-US" sz="1100" b="1" dirty="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E12E3036-4CCA-4CD2-B704-A62E622FC37C}"/>
              </a:ext>
            </a:extLst>
          </p:cNvPr>
          <p:cNvSpPr txBox="1"/>
          <p:nvPr/>
        </p:nvSpPr>
        <p:spPr>
          <a:xfrm>
            <a:off x="2495429" y="4844721"/>
            <a:ext cx="18790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100" b="1" dirty="0"/>
              <a:t>5.</a:t>
            </a:r>
            <a:r>
              <a:rPr kumimoji="1" lang="ja-JP" altLang="en-US" sz="1100" b="1" dirty="0"/>
              <a:t> </a:t>
            </a:r>
            <a:r>
              <a:rPr kumimoji="1" lang="zh-CN" altLang="en-US" sz="1100" b="1" dirty="0"/>
              <a:t>请选择您是否居住在日本</a:t>
            </a:r>
            <a:endParaRPr kumimoji="1" lang="ja-JP" altLang="en-US" sz="1100" b="1" dirty="0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3C48BCDE-5A45-4BF6-B42A-5FB0E49375B8}"/>
              </a:ext>
            </a:extLst>
          </p:cNvPr>
          <p:cNvSpPr txBox="1"/>
          <p:nvPr/>
        </p:nvSpPr>
        <p:spPr>
          <a:xfrm>
            <a:off x="4911083" y="4832793"/>
            <a:ext cx="1742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100" b="1" dirty="0"/>
              <a:t>6. </a:t>
            </a:r>
            <a:r>
              <a:rPr kumimoji="1" lang="zh-CN" altLang="en-US" sz="1100" b="1" dirty="0"/>
              <a:t>给你的护照照相</a:t>
            </a:r>
            <a:endParaRPr kumimoji="1" lang="en-US" altLang="ja-JP" sz="1100" b="1" dirty="0"/>
          </a:p>
          <a:p>
            <a:pPr algn="ctr"/>
            <a:r>
              <a:rPr kumimoji="1" lang="en-US" altLang="ja-JP" sz="900" b="1" dirty="0"/>
              <a:t>※</a:t>
            </a:r>
            <a:r>
              <a:rPr kumimoji="1" lang="zh-CN" altLang="en-US" sz="900" b="1" dirty="0"/>
              <a:t>仅适用于不在日本居住的人</a:t>
            </a:r>
            <a:endParaRPr kumimoji="1" lang="en-US" altLang="ja-JP" sz="900" b="1" dirty="0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C749FB39-2BDF-4EA5-8304-2BBDAE03BF4D}"/>
              </a:ext>
            </a:extLst>
          </p:cNvPr>
          <p:cNvSpPr txBox="1"/>
          <p:nvPr/>
        </p:nvSpPr>
        <p:spPr>
          <a:xfrm>
            <a:off x="418130" y="7496115"/>
            <a:ext cx="13147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100" b="1" dirty="0"/>
              <a:t>7. </a:t>
            </a:r>
            <a:r>
              <a:rPr kumimoji="1" lang="zh-CN" altLang="en-US" sz="1100" b="1" dirty="0"/>
              <a:t>请输入客人信息</a:t>
            </a:r>
            <a:endParaRPr kumimoji="1" lang="en-US" altLang="ja-JP" sz="1100" b="1" dirty="0"/>
          </a:p>
        </p:txBody>
      </p:sp>
      <p:pic>
        <p:nvPicPr>
          <p:cNvPr id="47" name="図 46">
            <a:extLst>
              <a:ext uri="{FF2B5EF4-FFF2-40B4-BE49-F238E27FC236}">
                <a16:creationId xmlns:a16="http://schemas.microsoft.com/office/drawing/2014/main" id="{17837BE8-E208-46C6-88CA-DB1D9A1A67C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96121" y="8340197"/>
            <a:ext cx="1896645" cy="1331299"/>
          </a:xfrm>
          <a:prstGeom prst="rect">
            <a:avLst/>
          </a:prstGeom>
        </p:spPr>
      </p:pic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C307B3BD-D985-4967-A415-8F525158C3BA}"/>
              </a:ext>
            </a:extLst>
          </p:cNvPr>
          <p:cNvSpPr txBox="1"/>
          <p:nvPr/>
        </p:nvSpPr>
        <p:spPr>
          <a:xfrm>
            <a:off x="2735622" y="7496115"/>
            <a:ext cx="13740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100" b="1" dirty="0"/>
              <a:t>8. </a:t>
            </a:r>
            <a:r>
              <a:rPr kumimoji="1" lang="ja-JP" altLang="en-US" sz="1100" b="1" dirty="0"/>
              <a:t>拍张脸照片</a:t>
            </a:r>
            <a:endParaRPr kumimoji="1" lang="en-US" altLang="ja-JP" sz="1100" b="1" dirty="0"/>
          </a:p>
          <a:p>
            <a:pPr algn="ctr"/>
            <a:r>
              <a:rPr kumimoji="1" lang="en-US" altLang="ja-JP" sz="900" b="1" dirty="0"/>
              <a:t>※</a:t>
            </a:r>
            <a:r>
              <a:rPr kumimoji="1" lang="zh-CN" altLang="en-US" sz="900" b="1" dirty="0"/>
              <a:t>每个人都重复数字</a:t>
            </a:r>
            <a:r>
              <a:rPr kumimoji="1" lang="en-US" altLang="zh-CN" sz="900" b="1" dirty="0"/>
              <a:t>5-8</a:t>
            </a:r>
            <a:endParaRPr kumimoji="1" lang="en-US" altLang="ja-JP" sz="900" b="1" dirty="0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12651827-6A67-4990-A6AD-6B3271795C53}"/>
              </a:ext>
            </a:extLst>
          </p:cNvPr>
          <p:cNvSpPr txBox="1"/>
          <p:nvPr/>
        </p:nvSpPr>
        <p:spPr>
          <a:xfrm>
            <a:off x="5054551" y="7496115"/>
            <a:ext cx="14558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100" b="1" dirty="0"/>
              <a:t>9. </a:t>
            </a:r>
            <a:r>
              <a:rPr kumimoji="1" lang="zh-CN" altLang="en-US" sz="1100" b="1" dirty="0"/>
              <a:t>办理登机手续完成</a:t>
            </a:r>
            <a:endParaRPr kumimoji="1" lang="en-US" altLang="ja-JP" sz="1100" b="1" dirty="0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217B115C-830B-4C51-9B9D-4AC3469B3109}"/>
              </a:ext>
            </a:extLst>
          </p:cNvPr>
          <p:cNvSpPr txBox="1"/>
          <p:nvPr/>
        </p:nvSpPr>
        <p:spPr>
          <a:xfrm>
            <a:off x="1302310" y="8682679"/>
            <a:ext cx="3102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200" b="1" dirty="0"/>
              <a:t>签出时，</a:t>
            </a:r>
            <a:endParaRPr kumimoji="1" lang="en-US" altLang="zh-CN" sz="1200" b="1" dirty="0"/>
          </a:p>
          <a:p>
            <a:pPr algn="ctr"/>
            <a:r>
              <a:rPr kumimoji="1" lang="zh-CN" altLang="en-US" sz="1200" b="1" dirty="0"/>
              <a:t>请从语言选择屏幕上的</a:t>
            </a:r>
            <a:endParaRPr kumimoji="1" lang="en-US" altLang="zh-CN" sz="1200" b="1" dirty="0"/>
          </a:p>
          <a:p>
            <a:pPr algn="ctr"/>
            <a:r>
              <a:rPr kumimoji="1" lang="zh-CN" altLang="en-US" sz="1200" b="1" dirty="0"/>
              <a:t>“签出”按钮中签出。</a:t>
            </a:r>
            <a:endParaRPr kumimoji="1" lang="en-US" altLang="ja-JP" sz="1200" b="1" dirty="0"/>
          </a:p>
        </p:txBody>
      </p:sp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67178763-E167-412A-B494-9F7B3F3FB836}"/>
              </a:ext>
            </a:extLst>
          </p:cNvPr>
          <p:cNvGrpSpPr/>
          <p:nvPr/>
        </p:nvGrpSpPr>
        <p:grpSpPr>
          <a:xfrm>
            <a:off x="887927" y="2737416"/>
            <a:ext cx="4971947" cy="646773"/>
            <a:chOff x="874614" y="2807001"/>
            <a:chExt cx="4971947" cy="646773"/>
          </a:xfrm>
        </p:grpSpPr>
        <p:sp>
          <p:nvSpPr>
            <p:cNvPr id="55" name="正方形/長方形 54">
              <a:extLst>
                <a:ext uri="{FF2B5EF4-FFF2-40B4-BE49-F238E27FC236}">
                  <a16:creationId xmlns:a16="http://schemas.microsoft.com/office/drawing/2014/main" id="{C7AC151E-7504-40AC-94E7-A1B698F95200}"/>
                </a:ext>
              </a:extLst>
            </p:cNvPr>
            <p:cNvSpPr/>
            <p:nvPr/>
          </p:nvSpPr>
          <p:spPr>
            <a:xfrm>
              <a:off x="5718388" y="2807001"/>
              <a:ext cx="128173" cy="3284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矢印: 上向き折線 55">
              <a:extLst>
                <a:ext uri="{FF2B5EF4-FFF2-40B4-BE49-F238E27FC236}">
                  <a16:creationId xmlns:a16="http://schemas.microsoft.com/office/drawing/2014/main" id="{7B86EEA1-49F0-4A15-9A82-F4E081C6F806}"/>
                </a:ext>
              </a:extLst>
            </p:cNvPr>
            <p:cNvSpPr/>
            <p:nvPr/>
          </p:nvSpPr>
          <p:spPr>
            <a:xfrm rot="10800000">
              <a:off x="874614" y="3001790"/>
              <a:ext cx="4971947" cy="451984"/>
            </a:xfrm>
            <a:prstGeom prst="bentUpArrow">
              <a:avLst>
                <a:gd name="adj1" fmla="val 29215"/>
                <a:gd name="adj2" fmla="val 36239"/>
                <a:gd name="adj3" fmla="val 39049"/>
              </a:avLst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7" name="二等辺三角形 56">
            <a:extLst>
              <a:ext uri="{FF2B5EF4-FFF2-40B4-BE49-F238E27FC236}">
                <a16:creationId xmlns:a16="http://schemas.microsoft.com/office/drawing/2014/main" id="{4D4BA7DD-63CB-4717-B2DA-B6C6A5E678F2}"/>
              </a:ext>
            </a:extLst>
          </p:cNvPr>
          <p:cNvSpPr/>
          <p:nvPr/>
        </p:nvSpPr>
        <p:spPr>
          <a:xfrm rot="5400000">
            <a:off x="1953897" y="4017508"/>
            <a:ext cx="596730" cy="303272"/>
          </a:xfrm>
          <a:prstGeom prst="triangl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二等辺三角形 57">
            <a:extLst>
              <a:ext uri="{FF2B5EF4-FFF2-40B4-BE49-F238E27FC236}">
                <a16:creationId xmlns:a16="http://schemas.microsoft.com/office/drawing/2014/main" id="{852889A5-4E29-4027-9FDA-B2C8D5430DAF}"/>
              </a:ext>
            </a:extLst>
          </p:cNvPr>
          <p:cNvSpPr/>
          <p:nvPr/>
        </p:nvSpPr>
        <p:spPr>
          <a:xfrm rot="5400000">
            <a:off x="4307374" y="4017508"/>
            <a:ext cx="596730" cy="303272"/>
          </a:xfrm>
          <a:prstGeom prst="triangl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二等辺三角形 58">
            <a:extLst>
              <a:ext uri="{FF2B5EF4-FFF2-40B4-BE49-F238E27FC236}">
                <a16:creationId xmlns:a16="http://schemas.microsoft.com/office/drawing/2014/main" id="{EC5B5B09-C507-49B9-BDD1-E4B7ADFA4CCE}"/>
              </a:ext>
            </a:extLst>
          </p:cNvPr>
          <p:cNvSpPr/>
          <p:nvPr/>
        </p:nvSpPr>
        <p:spPr>
          <a:xfrm rot="5400000">
            <a:off x="1953897" y="6680774"/>
            <a:ext cx="596730" cy="303272"/>
          </a:xfrm>
          <a:prstGeom prst="triangl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二等辺三角形 59">
            <a:extLst>
              <a:ext uri="{FF2B5EF4-FFF2-40B4-BE49-F238E27FC236}">
                <a16:creationId xmlns:a16="http://schemas.microsoft.com/office/drawing/2014/main" id="{7F0E7ACD-8A68-4D0D-87CC-22ED07BBD0E6}"/>
              </a:ext>
            </a:extLst>
          </p:cNvPr>
          <p:cNvSpPr/>
          <p:nvPr/>
        </p:nvSpPr>
        <p:spPr>
          <a:xfrm rot="5400000">
            <a:off x="4307374" y="6680774"/>
            <a:ext cx="596730" cy="303272"/>
          </a:xfrm>
          <a:prstGeom prst="triangl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2" name="グループ化 61">
            <a:extLst>
              <a:ext uri="{FF2B5EF4-FFF2-40B4-BE49-F238E27FC236}">
                <a16:creationId xmlns:a16="http://schemas.microsoft.com/office/drawing/2014/main" id="{C8C0B13D-C44F-4990-8F36-7FF0BAB5934F}"/>
              </a:ext>
            </a:extLst>
          </p:cNvPr>
          <p:cNvGrpSpPr/>
          <p:nvPr/>
        </p:nvGrpSpPr>
        <p:grpSpPr>
          <a:xfrm>
            <a:off x="900206" y="5431086"/>
            <a:ext cx="4971947" cy="646773"/>
            <a:chOff x="874614" y="2807001"/>
            <a:chExt cx="4971947" cy="646773"/>
          </a:xfrm>
        </p:grpSpPr>
        <p:sp>
          <p:nvSpPr>
            <p:cNvPr id="63" name="正方形/長方形 62">
              <a:extLst>
                <a:ext uri="{FF2B5EF4-FFF2-40B4-BE49-F238E27FC236}">
                  <a16:creationId xmlns:a16="http://schemas.microsoft.com/office/drawing/2014/main" id="{F1C56722-52BD-455A-9B9D-C42254549142}"/>
                </a:ext>
              </a:extLst>
            </p:cNvPr>
            <p:cNvSpPr/>
            <p:nvPr/>
          </p:nvSpPr>
          <p:spPr>
            <a:xfrm>
              <a:off x="5718388" y="2807001"/>
              <a:ext cx="128173" cy="3284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矢印: 上向き折線 63">
              <a:extLst>
                <a:ext uri="{FF2B5EF4-FFF2-40B4-BE49-F238E27FC236}">
                  <a16:creationId xmlns:a16="http://schemas.microsoft.com/office/drawing/2014/main" id="{D69175F3-3F00-4D6D-81C5-9F2775A0A43D}"/>
                </a:ext>
              </a:extLst>
            </p:cNvPr>
            <p:cNvSpPr/>
            <p:nvPr/>
          </p:nvSpPr>
          <p:spPr>
            <a:xfrm rot="10800000">
              <a:off x="874614" y="3001790"/>
              <a:ext cx="4971947" cy="451984"/>
            </a:xfrm>
            <a:prstGeom prst="bentUpArrow">
              <a:avLst>
                <a:gd name="adj1" fmla="val 29215"/>
                <a:gd name="adj2" fmla="val 36239"/>
                <a:gd name="adj3" fmla="val 39049"/>
              </a:avLst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341405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345</TotalTime>
  <Words>431</Words>
  <Application>Microsoft Office PowerPoint</Application>
  <PresentationFormat>A4 210 x 297 mm</PresentationFormat>
  <Paragraphs>84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0" baseType="lpstr">
      <vt:lpstr>PMingLiU 本文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吉川 愛</dc:creator>
  <cp:lastModifiedBy>吉川 愛</cp:lastModifiedBy>
  <cp:revision>18</cp:revision>
  <dcterms:created xsi:type="dcterms:W3CDTF">2021-02-24T08:01:05Z</dcterms:created>
  <dcterms:modified xsi:type="dcterms:W3CDTF">2021-02-25T05:45:15Z</dcterms:modified>
</cp:coreProperties>
</file>